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8" r:id="rId3"/>
    <p:sldId id="269" r:id="rId4"/>
    <p:sldId id="258" r:id="rId5"/>
    <p:sldId id="259" r:id="rId6"/>
    <p:sldId id="260" r:id="rId7"/>
    <p:sldId id="277" r:id="rId8"/>
    <p:sldId id="262" r:id="rId9"/>
    <p:sldId id="263" r:id="rId10"/>
    <p:sldId id="274" r:id="rId11"/>
    <p:sldId id="275" r:id="rId12"/>
    <p:sldId id="278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3AEED-A6D7-C23C-1D37-9C49ECA1C62C}" v="64" dt="2025-11-07T21:06:33.595"/>
    <p1510:client id="{AEB74FEC-2B13-48D0-B96C-97AA1B17CD63}" v="1140" dt="2025-11-07T21:30:47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CHI KOHARU" userId="S::g2443603@cc.kyoto-su.ac.jp::04e3beb2-1406-4907-9449-f2e024f24ef8" providerId="AD" clId="Web-{1EDA200C-F1E7-D6AE-6F5F-3E261642AFEE}"/>
    <pc:docChg chg="addSld modSld">
      <pc:chgData name="WACHI KOHARU" userId="S::g2443603@cc.kyoto-su.ac.jp::04e3beb2-1406-4907-9449-f2e024f24ef8" providerId="AD" clId="Web-{1EDA200C-F1E7-D6AE-6F5F-3E261642AFEE}" dt="2025-11-06T19:33:29.983" v="53"/>
      <pc:docMkLst>
        <pc:docMk/>
      </pc:docMkLst>
      <pc:sldChg chg="addSp modSp addAnim modAnim">
        <pc:chgData name="WACHI KOHARU" userId="S::g2443603@cc.kyoto-su.ac.jp::04e3beb2-1406-4907-9449-f2e024f24ef8" providerId="AD" clId="Web-{1EDA200C-F1E7-D6AE-6F5F-3E261642AFEE}" dt="2025-11-06T07:17:58.718" v="47" actId="14100"/>
        <pc:sldMkLst>
          <pc:docMk/>
          <pc:sldMk cId="545621420" sldId="259"/>
        </pc:sldMkLst>
        <pc:picChg chg="add mod">
          <ac:chgData name="WACHI KOHARU" userId="S::g2443603@cc.kyoto-su.ac.jp::04e3beb2-1406-4907-9449-f2e024f24ef8" providerId="AD" clId="Web-{1EDA200C-F1E7-D6AE-6F5F-3E261642AFEE}" dt="2025-11-06T07:17:58.718" v="47" actId="14100"/>
          <ac:picMkLst>
            <pc:docMk/>
            <pc:sldMk cId="545621420" sldId="259"/>
            <ac:picMk id="4" creationId="{34E9A882-B0F0-05C8-E228-12FDF1264F20}"/>
          </ac:picMkLst>
        </pc:picChg>
      </pc:sldChg>
      <pc:sldChg chg="addAnim modAnim">
        <pc:chgData name="WACHI KOHARU" userId="S::g2443603@cc.kyoto-su.ac.jp::04e3beb2-1406-4907-9449-f2e024f24ef8" providerId="AD" clId="Web-{1EDA200C-F1E7-D6AE-6F5F-3E261642AFEE}" dt="2025-11-06T07:16:51.826" v="43"/>
        <pc:sldMkLst>
          <pc:docMk/>
          <pc:sldMk cId="702827694" sldId="260"/>
        </pc:sldMkLst>
      </pc:sldChg>
      <pc:sldChg chg="modSp addAnim modAnim">
        <pc:chgData name="WACHI KOHARU" userId="S::g2443603@cc.kyoto-su.ac.jp::04e3beb2-1406-4907-9449-f2e024f24ef8" providerId="AD" clId="Web-{1EDA200C-F1E7-D6AE-6F5F-3E261642AFEE}" dt="2025-11-06T19:33:29.983" v="53"/>
        <pc:sldMkLst>
          <pc:docMk/>
          <pc:sldMk cId="1549138865" sldId="262"/>
        </pc:sldMkLst>
        <pc:spChg chg="mod">
          <ac:chgData name="WACHI KOHARU" userId="S::g2443603@cc.kyoto-su.ac.jp::04e3beb2-1406-4907-9449-f2e024f24ef8" providerId="AD" clId="Web-{1EDA200C-F1E7-D6AE-6F5F-3E261642AFEE}" dt="2025-11-06T07:06:04.867" v="27" actId="20577"/>
          <ac:spMkLst>
            <pc:docMk/>
            <pc:sldMk cId="1549138865" sldId="262"/>
            <ac:spMk id="3" creationId="{32BBBBDE-142D-7657-B7AE-CC3C135B9FF0}"/>
          </ac:spMkLst>
        </pc:spChg>
      </pc:sldChg>
      <pc:sldChg chg="addAnim">
        <pc:chgData name="WACHI KOHARU" userId="S::g2443603@cc.kyoto-su.ac.jp::04e3beb2-1406-4907-9449-f2e024f24ef8" providerId="AD" clId="Web-{1EDA200C-F1E7-D6AE-6F5F-3E261642AFEE}" dt="2025-11-06T07:10:30.161" v="35"/>
        <pc:sldMkLst>
          <pc:docMk/>
          <pc:sldMk cId="766833803" sldId="263"/>
        </pc:sldMkLst>
      </pc:sldChg>
      <pc:sldChg chg="modSp">
        <pc:chgData name="WACHI KOHARU" userId="S::g2443603@cc.kyoto-su.ac.jp::04e3beb2-1406-4907-9449-f2e024f24ef8" providerId="AD" clId="Web-{1EDA200C-F1E7-D6AE-6F5F-3E261642AFEE}" dt="2025-11-06T06:58:45.576" v="21" actId="20577"/>
        <pc:sldMkLst>
          <pc:docMk/>
          <pc:sldMk cId="2733752395" sldId="269"/>
        </pc:sldMkLst>
        <pc:spChg chg="mod">
          <ac:chgData name="WACHI KOHARU" userId="S::g2443603@cc.kyoto-su.ac.jp::04e3beb2-1406-4907-9449-f2e024f24ef8" providerId="AD" clId="Web-{1EDA200C-F1E7-D6AE-6F5F-3E261642AFEE}" dt="2025-11-06T06:58:45.576" v="21" actId="20577"/>
          <ac:spMkLst>
            <pc:docMk/>
            <pc:sldMk cId="2733752395" sldId="269"/>
            <ac:spMk id="3" creationId="{9EF5761B-2870-DDEA-946F-12FF0F8E5713}"/>
          </ac:spMkLst>
        </pc:spChg>
      </pc:sldChg>
      <pc:sldChg chg="addSp delSp modSp mod setBg">
        <pc:chgData name="WACHI KOHARU" userId="S::g2443603@cc.kyoto-su.ac.jp::04e3beb2-1406-4907-9449-f2e024f24ef8" providerId="AD" clId="Web-{1EDA200C-F1E7-D6AE-6F5F-3E261642AFEE}" dt="2025-11-06T07:21:01.838" v="52"/>
        <pc:sldMkLst>
          <pc:docMk/>
          <pc:sldMk cId="3379230548" sldId="274"/>
        </pc:sldMkLst>
        <pc:spChg chg="mod">
          <ac:chgData name="WACHI KOHARU" userId="S::g2443603@cc.kyoto-su.ac.jp::04e3beb2-1406-4907-9449-f2e024f24ef8" providerId="AD" clId="Web-{1EDA200C-F1E7-D6AE-6F5F-3E261642AFEE}" dt="2025-11-06T07:21:01.838" v="52"/>
          <ac:spMkLst>
            <pc:docMk/>
            <pc:sldMk cId="3379230548" sldId="274"/>
            <ac:spMk id="2" creationId="{BEE9A783-AB2D-74DB-5959-2315687DC393}"/>
          </ac:spMkLst>
        </pc:spChg>
        <pc:spChg chg="del">
          <ac:chgData name="WACHI KOHARU" userId="S::g2443603@cc.kyoto-su.ac.jp::04e3beb2-1406-4907-9449-f2e024f24ef8" providerId="AD" clId="Web-{1EDA200C-F1E7-D6AE-6F5F-3E261642AFEE}" dt="2025-11-06T07:21:01.838" v="52"/>
          <ac:spMkLst>
            <pc:docMk/>
            <pc:sldMk cId="3379230548" sldId="274"/>
            <ac:spMk id="3" creationId="{5726DB85-73C5-4A4E-9AD9-80D1857CEFF0}"/>
          </ac:spMkLst>
        </pc:spChg>
        <pc:spChg chg="add">
          <ac:chgData name="WACHI KOHARU" userId="S::g2443603@cc.kyoto-su.ac.jp::04e3beb2-1406-4907-9449-f2e024f24ef8" providerId="AD" clId="Web-{1EDA200C-F1E7-D6AE-6F5F-3E261642AFEE}" dt="2025-11-06T07:21:01.838" v="52"/>
          <ac:spMkLst>
            <pc:docMk/>
            <pc:sldMk cId="3379230548" sldId="274"/>
            <ac:spMk id="10" creationId="{53B021B3-DE93-4AB7-8A18-CF5F1CED88B8}"/>
          </ac:spMkLst>
        </pc:spChg>
        <pc:spChg chg="add">
          <ac:chgData name="WACHI KOHARU" userId="S::g2443603@cc.kyoto-su.ac.jp::04e3beb2-1406-4907-9449-f2e024f24ef8" providerId="AD" clId="Web-{1EDA200C-F1E7-D6AE-6F5F-3E261642AFEE}" dt="2025-11-06T07:21:01.838" v="52"/>
          <ac:spMkLst>
            <pc:docMk/>
            <pc:sldMk cId="3379230548" sldId="274"/>
            <ac:spMk id="12" creationId="{52D502E5-F6B4-4D58-B4AE-FC466FF15EE8}"/>
          </ac:spMkLst>
        </pc:spChg>
        <pc:spChg chg="add">
          <ac:chgData name="WACHI KOHARU" userId="S::g2443603@cc.kyoto-su.ac.jp::04e3beb2-1406-4907-9449-f2e024f24ef8" providerId="AD" clId="Web-{1EDA200C-F1E7-D6AE-6F5F-3E261642AFEE}" dt="2025-11-06T07:21:01.838" v="52"/>
          <ac:spMkLst>
            <pc:docMk/>
            <pc:sldMk cId="3379230548" sldId="274"/>
            <ac:spMk id="14" creationId="{9DECDBF4-02B6-4BB4-B65B-B8107AD6A9E8}"/>
          </ac:spMkLst>
        </pc:spChg>
        <pc:graphicFrameChg chg="del mod topLvl modGraphic">
          <ac:chgData name="WACHI KOHARU" userId="S::g2443603@cc.kyoto-su.ac.jp::04e3beb2-1406-4907-9449-f2e024f24ef8" providerId="AD" clId="Web-{1EDA200C-F1E7-D6AE-6F5F-3E261642AFEE}" dt="2025-11-06T07:21:01.838" v="52"/>
          <ac:graphicFrameMkLst>
            <pc:docMk/>
            <pc:sldMk cId="3379230548" sldId="274"/>
            <ac:graphicFrameMk id="4" creationId="{75FC856E-CBDA-7AE2-DBFE-C296F5382EFA}"/>
          </ac:graphicFrameMkLst>
        </pc:graphicFrameChg>
        <pc:graphicFrameChg chg="add">
          <ac:chgData name="WACHI KOHARU" userId="S::g2443603@cc.kyoto-su.ac.jp::04e3beb2-1406-4907-9449-f2e024f24ef8" providerId="AD" clId="Web-{1EDA200C-F1E7-D6AE-6F5F-3E261642AFEE}" dt="2025-11-06T07:21:01.838" v="52"/>
          <ac:graphicFrameMkLst>
            <pc:docMk/>
            <pc:sldMk cId="3379230548" sldId="274"/>
            <ac:graphicFrameMk id="7" creationId="{75FC856E-CBDA-7AE2-DBFE-C296F5382EFA}"/>
          </ac:graphicFrameMkLst>
        </pc:graphicFrameChg>
      </pc:sldChg>
      <pc:sldChg chg="addSp modSp new">
        <pc:chgData name="WACHI KOHARU" userId="S::g2443603@cc.kyoto-su.ac.jp::04e3beb2-1406-4907-9449-f2e024f24ef8" providerId="AD" clId="Web-{1EDA200C-F1E7-D6AE-6F5F-3E261642AFEE}" dt="2025-11-06T07:19:30.204" v="51" actId="1076"/>
        <pc:sldMkLst>
          <pc:docMk/>
          <pc:sldMk cId="3895142085" sldId="276"/>
        </pc:sldMkLst>
        <pc:spChg chg="mod">
          <ac:chgData name="WACHI KOHARU" userId="S::g2443603@cc.kyoto-su.ac.jp::04e3beb2-1406-4907-9449-f2e024f24ef8" providerId="AD" clId="Web-{1EDA200C-F1E7-D6AE-6F5F-3E261642AFEE}" dt="2025-11-06T06:51:54.886" v="15" actId="20577"/>
          <ac:spMkLst>
            <pc:docMk/>
            <pc:sldMk cId="3895142085" sldId="276"/>
            <ac:spMk id="2" creationId="{5AD715A9-D152-16CB-E985-00BAEA139240}"/>
          </ac:spMkLst>
        </pc:spChg>
        <pc:spChg chg="mod">
          <ac:chgData name="WACHI KOHARU" userId="S::g2443603@cc.kyoto-su.ac.jp::04e3beb2-1406-4907-9449-f2e024f24ef8" providerId="AD" clId="Web-{1EDA200C-F1E7-D6AE-6F5F-3E261642AFEE}" dt="2025-11-06T06:51:59.995" v="16" actId="1076"/>
          <ac:spMkLst>
            <pc:docMk/>
            <pc:sldMk cId="3895142085" sldId="276"/>
            <ac:spMk id="3" creationId="{1D8C33FE-BD30-2CB7-E4FE-47354A6BA8BF}"/>
          </ac:spMkLst>
        </pc:spChg>
        <pc:picChg chg="add mod">
          <ac:chgData name="WACHI KOHARU" userId="S::g2443603@cc.kyoto-su.ac.jp::04e3beb2-1406-4907-9449-f2e024f24ef8" providerId="AD" clId="Web-{1EDA200C-F1E7-D6AE-6F5F-3E261642AFEE}" dt="2025-11-06T07:19:30.204" v="51" actId="1076"/>
          <ac:picMkLst>
            <pc:docMk/>
            <pc:sldMk cId="3895142085" sldId="276"/>
            <ac:picMk id="14" creationId="{F88D6AB3-33B0-8F04-71B0-78F07EB27659}"/>
          </ac:picMkLst>
        </pc:picChg>
      </pc:sldChg>
    </pc:docChg>
  </pc:docChgLst>
  <pc:docChgLst>
    <pc:chgData name="SHINOMIYA YURARA" userId="e68e5cf1-6d48-49b9-9236-991b752d4609" providerId="ADAL" clId="{CBDF8D25-F1AF-49A2-9E2A-BDAB4B85207C}"/>
    <pc:docChg chg="custSel modSld">
      <pc:chgData name="SHINOMIYA YURARA" userId="e68e5cf1-6d48-49b9-9236-991b752d4609" providerId="ADAL" clId="{CBDF8D25-F1AF-49A2-9E2A-BDAB4B85207C}" dt="2025-11-06T20:27:53.456" v="51" actId="20577"/>
      <pc:docMkLst>
        <pc:docMk/>
      </pc:docMkLst>
      <pc:sldChg chg="addSp delSp modSp mod">
        <pc:chgData name="SHINOMIYA YURARA" userId="e68e5cf1-6d48-49b9-9236-991b752d4609" providerId="ADAL" clId="{CBDF8D25-F1AF-49A2-9E2A-BDAB4B85207C}" dt="2025-11-06T20:27:53.456" v="51" actId="20577"/>
        <pc:sldMkLst>
          <pc:docMk/>
          <pc:sldMk cId="3250020481" sldId="275"/>
        </pc:sldMkLst>
        <pc:spChg chg="mod">
          <ac:chgData name="SHINOMIYA YURARA" userId="e68e5cf1-6d48-49b9-9236-991b752d4609" providerId="ADAL" clId="{CBDF8D25-F1AF-49A2-9E2A-BDAB4B85207C}" dt="2025-11-06T20:25:24.592" v="30" actId="20577"/>
          <ac:spMkLst>
            <pc:docMk/>
            <pc:sldMk cId="3250020481" sldId="275"/>
            <ac:spMk id="3" creationId="{90918664-0D2E-CF33-87D8-95A406738ABD}"/>
          </ac:spMkLst>
        </pc:spChg>
        <pc:spChg chg="mod">
          <ac:chgData name="SHINOMIYA YURARA" userId="e68e5cf1-6d48-49b9-9236-991b752d4609" providerId="ADAL" clId="{CBDF8D25-F1AF-49A2-9E2A-BDAB4B85207C}" dt="2025-11-06T20:27:53.456" v="51" actId="20577"/>
          <ac:spMkLst>
            <pc:docMk/>
            <pc:sldMk cId="3250020481" sldId="275"/>
            <ac:spMk id="4" creationId="{08801E45-FD99-04D3-0945-362EE40D8940}"/>
          </ac:spMkLst>
        </pc:spChg>
        <pc:spChg chg="add del mod">
          <ac:chgData name="SHINOMIYA YURARA" userId="e68e5cf1-6d48-49b9-9236-991b752d4609" providerId="ADAL" clId="{CBDF8D25-F1AF-49A2-9E2A-BDAB4B85207C}" dt="2025-11-06T20:23:43.971" v="2" actId="478"/>
          <ac:spMkLst>
            <pc:docMk/>
            <pc:sldMk cId="3250020481" sldId="275"/>
            <ac:spMk id="6" creationId="{279E5267-DF18-2881-286B-DBB27653B092}"/>
          </ac:spMkLst>
        </pc:spChg>
      </pc:sldChg>
    </pc:docChg>
  </pc:docChgLst>
  <pc:docChgLst>
    <pc:chgData name="WACHI KOHARU" userId="S::g2443603@cc.kyoto-su.ac.jp::04e3beb2-1406-4907-9449-f2e024f24ef8" providerId="AD" clId="Web-{18B3AEED-A6D7-C23C-1D37-9C49ECA1C62C}"/>
    <pc:docChg chg="modSld">
      <pc:chgData name="WACHI KOHARU" userId="S::g2443603@cc.kyoto-su.ac.jp::04e3beb2-1406-4907-9449-f2e024f24ef8" providerId="AD" clId="Web-{18B3AEED-A6D7-C23C-1D37-9C49ECA1C62C}" dt="2025-11-07T21:06:33.595" v="59" actId="1076"/>
      <pc:docMkLst>
        <pc:docMk/>
      </pc:docMkLst>
      <pc:sldChg chg="modSp">
        <pc:chgData name="WACHI KOHARU" userId="S::g2443603@cc.kyoto-su.ac.jp::04e3beb2-1406-4907-9449-f2e024f24ef8" providerId="AD" clId="Web-{18B3AEED-A6D7-C23C-1D37-9C49ECA1C62C}" dt="2025-11-07T19:54:06.374" v="50" actId="20577"/>
        <pc:sldMkLst>
          <pc:docMk/>
          <pc:sldMk cId="545621420" sldId="259"/>
        </pc:sldMkLst>
        <pc:spChg chg="mod">
          <ac:chgData name="WACHI KOHARU" userId="S::g2443603@cc.kyoto-su.ac.jp::04e3beb2-1406-4907-9449-f2e024f24ef8" providerId="AD" clId="Web-{18B3AEED-A6D7-C23C-1D37-9C49ECA1C62C}" dt="2025-11-07T19:54:06.374" v="50" actId="20577"/>
          <ac:spMkLst>
            <pc:docMk/>
            <pc:sldMk cId="545621420" sldId="259"/>
            <ac:spMk id="3" creationId="{5C61CB12-FA79-8A0D-0FBB-72404413A891}"/>
          </ac:spMkLst>
        </pc:spChg>
        <pc:picChg chg="mod">
          <ac:chgData name="WACHI KOHARU" userId="S::g2443603@cc.kyoto-su.ac.jp::04e3beb2-1406-4907-9449-f2e024f24ef8" providerId="AD" clId="Web-{18B3AEED-A6D7-C23C-1D37-9C49ECA1C62C}" dt="2025-11-07T19:43:11.078" v="5" actId="14100"/>
          <ac:picMkLst>
            <pc:docMk/>
            <pc:sldMk cId="545621420" sldId="259"/>
            <ac:picMk id="4" creationId="{34E9A882-B0F0-05C8-E228-12FDF1264F20}"/>
          </ac:picMkLst>
        </pc:picChg>
      </pc:sldChg>
      <pc:sldChg chg="modSp">
        <pc:chgData name="WACHI KOHARU" userId="S::g2443603@cc.kyoto-su.ac.jp::04e3beb2-1406-4907-9449-f2e024f24ef8" providerId="AD" clId="Web-{18B3AEED-A6D7-C23C-1D37-9C49ECA1C62C}" dt="2025-11-07T21:06:33.595" v="59" actId="1076"/>
        <pc:sldMkLst>
          <pc:docMk/>
          <pc:sldMk cId="1549138865" sldId="262"/>
        </pc:sldMkLst>
        <pc:spChg chg="mod">
          <ac:chgData name="WACHI KOHARU" userId="S::g2443603@cc.kyoto-su.ac.jp::04e3beb2-1406-4907-9449-f2e024f24ef8" providerId="AD" clId="Web-{18B3AEED-A6D7-C23C-1D37-9C49ECA1C62C}" dt="2025-11-07T21:06:33.595" v="59" actId="1076"/>
          <ac:spMkLst>
            <pc:docMk/>
            <pc:sldMk cId="1549138865" sldId="262"/>
            <ac:spMk id="3" creationId="{32BBBBDE-142D-7657-B7AE-CC3C135B9FF0}"/>
          </ac:spMkLst>
        </pc:spChg>
      </pc:sldChg>
    </pc:docChg>
  </pc:docChgLst>
  <pc:docChgLst>
    <pc:chgData name="SHINOMIYA YURARA" userId="e68e5cf1-6d48-49b9-9236-991b752d4609" providerId="ADAL" clId="{C6721DE4-2A32-4E1E-AAE0-5E2CCD622C3B}"/>
    <pc:docChg chg="undo custSel addSld delSld modSld">
      <pc:chgData name="SHINOMIYA YURARA" userId="e68e5cf1-6d48-49b9-9236-991b752d4609" providerId="ADAL" clId="{C6721DE4-2A32-4E1E-AAE0-5E2CCD622C3B}" dt="2025-11-07T21:30:47.785" v="2295" actId="20577"/>
      <pc:docMkLst>
        <pc:docMk/>
      </pc:docMkLst>
      <pc:sldChg chg="addSp modSp mod">
        <pc:chgData name="SHINOMIYA YURARA" userId="e68e5cf1-6d48-49b9-9236-991b752d4609" providerId="ADAL" clId="{C6721DE4-2A32-4E1E-AAE0-5E2CCD622C3B}" dt="2025-11-07T21:30:47.785" v="2295" actId="20577"/>
        <pc:sldMkLst>
          <pc:docMk/>
          <pc:sldMk cId="1787528303" sldId="257"/>
        </pc:sldMkLst>
        <pc:spChg chg="mod">
          <ac:chgData name="SHINOMIYA YURARA" userId="e68e5cf1-6d48-49b9-9236-991b752d4609" providerId="ADAL" clId="{C6721DE4-2A32-4E1E-AAE0-5E2CCD622C3B}" dt="2025-11-07T20:05:37.326" v="2236" actId="20577"/>
          <ac:spMkLst>
            <pc:docMk/>
            <pc:sldMk cId="1787528303" sldId="257"/>
            <ac:spMk id="2" creationId="{142B694F-70A6-D6F9-052D-6EB08BFF4E45}"/>
          </ac:spMkLst>
        </pc:spChg>
        <pc:spChg chg="mod">
          <ac:chgData name="SHINOMIYA YURARA" userId="e68e5cf1-6d48-49b9-9236-991b752d4609" providerId="ADAL" clId="{C6721DE4-2A32-4E1E-AAE0-5E2CCD622C3B}" dt="2025-11-07T21:30:47.785" v="2295" actId="20577"/>
          <ac:spMkLst>
            <pc:docMk/>
            <pc:sldMk cId="1787528303" sldId="257"/>
            <ac:spMk id="3" creationId="{DD0B6477-BD1B-4F2B-16D3-51DEEA96DE93}"/>
          </ac:spMkLst>
        </pc:spChg>
        <pc:spChg chg="add">
          <ac:chgData name="SHINOMIYA YURARA" userId="e68e5cf1-6d48-49b9-9236-991b752d4609" providerId="ADAL" clId="{C6721DE4-2A32-4E1E-AAE0-5E2CCD622C3B}" dt="2025-11-03T22:33:37.855" v="0" actId="26606"/>
          <ac:spMkLst>
            <pc:docMk/>
            <pc:sldMk cId="1787528303" sldId="257"/>
            <ac:spMk id="8" creationId="{934F1179-B481-4F9E-BCA3-AFB972070F83}"/>
          </ac:spMkLst>
        </pc:spChg>
        <pc:spChg chg="add">
          <ac:chgData name="SHINOMIYA YURARA" userId="e68e5cf1-6d48-49b9-9236-991b752d4609" providerId="ADAL" clId="{C6721DE4-2A32-4E1E-AAE0-5E2CCD622C3B}" dt="2025-11-03T22:33:37.855" v="0" actId="26606"/>
          <ac:spMkLst>
            <pc:docMk/>
            <pc:sldMk cId="1787528303" sldId="257"/>
            <ac:spMk id="10" creationId="{827DC2C4-B485-428A-BF4A-472D2967F47F}"/>
          </ac:spMkLst>
        </pc:spChg>
        <pc:spChg chg="add">
          <ac:chgData name="SHINOMIYA YURARA" userId="e68e5cf1-6d48-49b9-9236-991b752d4609" providerId="ADAL" clId="{C6721DE4-2A32-4E1E-AAE0-5E2CCD622C3B}" dt="2025-11-03T22:33:37.855" v="0" actId="26606"/>
          <ac:spMkLst>
            <pc:docMk/>
            <pc:sldMk cId="1787528303" sldId="257"/>
            <ac:spMk id="12" creationId="{EE04B5EB-F158-4507-90DD-BD23620C7CC9}"/>
          </ac:spMkLst>
        </pc:spChg>
      </pc:sldChg>
      <pc:sldChg chg="addSp delSp modSp mod setBg modNotesTx">
        <pc:chgData name="SHINOMIYA YURARA" userId="e68e5cf1-6d48-49b9-9236-991b752d4609" providerId="ADAL" clId="{C6721DE4-2A32-4E1E-AAE0-5E2CCD622C3B}" dt="2025-11-07T08:01:20.043" v="2115" actId="20577"/>
        <pc:sldMkLst>
          <pc:docMk/>
          <pc:sldMk cId="783885860" sldId="258"/>
        </pc:sldMkLst>
        <pc:spChg chg="mod">
          <ac:chgData name="SHINOMIYA YURARA" userId="e68e5cf1-6d48-49b9-9236-991b752d4609" providerId="ADAL" clId="{C6721DE4-2A32-4E1E-AAE0-5E2CCD622C3B}" dt="2025-11-03T22:35:12.746" v="9" actId="26606"/>
          <ac:spMkLst>
            <pc:docMk/>
            <pc:sldMk cId="783885860" sldId="258"/>
            <ac:spMk id="2" creationId="{680816D4-4D21-C0EB-AF8A-436622F5E134}"/>
          </ac:spMkLst>
        </pc:spChg>
        <pc:spChg chg="add">
          <ac:chgData name="SHINOMIYA YURARA" userId="e68e5cf1-6d48-49b9-9236-991b752d4609" providerId="ADAL" clId="{C6721DE4-2A32-4E1E-AAE0-5E2CCD622C3B}" dt="2025-11-03T22:35:12.756" v="10" actId="26606"/>
          <ac:spMkLst>
            <pc:docMk/>
            <pc:sldMk cId="783885860" sldId="258"/>
            <ac:spMk id="24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3T22:35:12.756" v="10" actId="26606"/>
          <ac:spMkLst>
            <pc:docMk/>
            <pc:sldMk cId="783885860" sldId="258"/>
            <ac:spMk id="25" creationId="{A4026A73-1F7F-49F2-B319-8CA3B3D53269}"/>
          </ac:spMkLst>
        </pc:spChg>
        <pc:spChg chg="add">
          <ac:chgData name="SHINOMIYA YURARA" userId="e68e5cf1-6d48-49b9-9236-991b752d4609" providerId="ADAL" clId="{C6721DE4-2A32-4E1E-AAE0-5E2CCD622C3B}" dt="2025-11-03T22:35:12.756" v="10" actId="26606"/>
          <ac:spMkLst>
            <pc:docMk/>
            <pc:sldMk cId="783885860" sldId="258"/>
            <ac:spMk id="26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3T22:35:12.756" v="10" actId="26606"/>
          <ac:spMkLst>
            <pc:docMk/>
            <pc:sldMk cId="783885860" sldId="258"/>
            <ac:spMk id="27" creationId="{7F488E8B-4E1E-4402-8935-D4E6C02615C7}"/>
          </ac:spMkLst>
        </pc:spChg>
        <pc:spChg chg="add mod">
          <ac:chgData name="SHINOMIYA YURARA" userId="e68e5cf1-6d48-49b9-9236-991b752d4609" providerId="ADAL" clId="{C6721DE4-2A32-4E1E-AAE0-5E2CCD622C3B}" dt="2025-11-03T23:20:14.436" v="705" actId="20577"/>
          <ac:spMkLst>
            <pc:docMk/>
            <pc:sldMk cId="783885860" sldId="258"/>
            <ac:spMk id="28" creationId="{D66F1A8A-A854-3658-A5D6-BA44AE7A9830}"/>
          </ac:spMkLst>
        </pc:spChg>
        <pc:cxnChg chg="add">
          <ac:chgData name="SHINOMIYA YURARA" userId="e68e5cf1-6d48-49b9-9236-991b752d4609" providerId="ADAL" clId="{C6721DE4-2A32-4E1E-AAE0-5E2CCD622C3B}" dt="2025-11-03T22:35:12.756" v="10" actId="26606"/>
          <ac:cxnSpMkLst>
            <pc:docMk/>
            <pc:sldMk cId="783885860" sldId="258"/>
            <ac:cxnSpMk id="16" creationId="{23AAC9B5-8015-485C-ACF9-A750390E9A56}"/>
          </ac:cxnSpMkLst>
        </pc:cxnChg>
      </pc:sldChg>
      <pc:sldChg chg="addSp modSp mod setBg">
        <pc:chgData name="SHINOMIYA YURARA" userId="e68e5cf1-6d48-49b9-9236-991b752d4609" providerId="ADAL" clId="{C6721DE4-2A32-4E1E-AAE0-5E2CCD622C3B}" dt="2025-11-06T23:25:45.853" v="1266" actId="20577"/>
        <pc:sldMkLst>
          <pc:docMk/>
          <pc:sldMk cId="545621420" sldId="259"/>
        </pc:sldMkLst>
        <pc:spChg chg="mod">
          <ac:chgData name="SHINOMIYA YURARA" userId="e68e5cf1-6d48-49b9-9236-991b752d4609" providerId="ADAL" clId="{C6721DE4-2A32-4E1E-AAE0-5E2CCD622C3B}" dt="2025-11-03T22:35:19.797" v="11" actId="26606"/>
          <ac:spMkLst>
            <pc:docMk/>
            <pc:sldMk cId="545621420" sldId="259"/>
            <ac:spMk id="2" creationId="{B5702275-83FA-8364-933A-FD27AA37A510}"/>
          </ac:spMkLst>
        </pc:spChg>
        <pc:spChg chg="mod">
          <ac:chgData name="SHINOMIYA YURARA" userId="e68e5cf1-6d48-49b9-9236-991b752d4609" providerId="ADAL" clId="{C6721DE4-2A32-4E1E-AAE0-5E2CCD622C3B}" dt="2025-11-06T23:25:45.853" v="1266" actId="20577"/>
          <ac:spMkLst>
            <pc:docMk/>
            <pc:sldMk cId="545621420" sldId="259"/>
            <ac:spMk id="3" creationId="{5C61CB12-FA79-8A0D-0FBB-72404413A891}"/>
          </ac:spMkLst>
        </pc:spChg>
        <pc:spChg chg="add">
          <ac:chgData name="SHINOMIYA YURARA" userId="e68e5cf1-6d48-49b9-9236-991b752d4609" providerId="ADAL" clId="{C6721DE4-2A32-4E1E-AAE0-5E2CCD622C3B}" dt="2025-11-03T22:35:19.797" v="11" actId="26606"/>
          <ac:spMkLst>
            <pc:docMk/>
            <pc:sldMk cId="545621420" sldId="259"/>
            <ac:spMk id="8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3T22:35:19.797" v="11" actId="26606"/>
          <ac:spMkLst>
            <pc:docMk/>
            <pc:sldMk cId="545621420" sldId="259"/>
            <ac:spMk id="10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3T22:35:19.797" v="11" actId="26606"/>
          <ac:spMkLst>
            <pc:docMk/>
            <pc:sldMk cId="545621420" sldId="259"/>
            <ac:spMk id="12" creationId="{7F488E8B-4E1E-4402-8935-D4E6C02615C7}"/>
          </ac:spMkLst>
        </pc:spChg>
        <pc:cxnChg chg="add">
          <ac:chgData name="SHINOMIYA YURARA" userId="e68e5cf1-6d48-49b9-9236-991b752d4609" providerId="ADAL" clId="{C6721DE4-2A32-4E1E-AAE0-5E2CCD622C3B}" dt="2025-11-03T22:35:19.797" v="11" actId="26606"/>
          <ac:cxnSpMkLst>
            <pc:docMk/>
            <pc:sldMk cId="545621420" sldId="259"/>
            <ac:cxnSpMk id="14" creationId="{23AAC9B5-8015-485C-ACF9-A750390E9A56}"/>
          </ac:cxnSpMkLst>
        </pc:cxnChg>
      </pc:sldChg>
      <pc:sldChg chg="addSp delSp modSp mod setBg">
        <pc:chgData name="SHINOMIYA YURARA" userId="e68e5cf1-6d48-49b9-9236-991b752d4609" providerId="ADAL" clId="{C6721DE4-2A32-4E1E-AAE0-5E2CCD622C3B}" dt="2025-11-06T23:25:55.324" v="1271" actId="20577"/>
        <pc:sldMkLst>
          <pc:docMk/>
          <pc:sldMk cId="702827694" sldId="260"/>
        </pc:sldMkLst>
        <pc:spChg chg="add mod">
          <ac:chgData name="SHINOMIYA YURARA" userId="e68e5cf1-6d48-49b9-9236-991b752d4609" providerId="ADAL" clId="{C6721DE4-2A32-4E1E-AAE0-5E2CCD622C3B}" dt="2025-11-03T22:36:43.363" v="26" actId="1076"/>
          <ac:spMkLst>
            <pc:docMk/>
            <pc:sldMk cId="702827694" sldId="260"/>
            <ac:spMk id="2" creationId="{A56B7E94-A2E6-62B6-DA5F-171186180950}"/>
          </ac:spMkLst>
        </pc:spChg>
        <pc:spChg chg="mod">
          <ac:chgData name="SHINOMIYA YURARA" userId="e68e5cf1-6d48-49b9-9236-991b752d4609" providerId="ADAL" clId="{C6721DE4-2A32-4E1E-AAE0-5E2CCD622C3B}" dt="2025-11-06T23:25:55.324" v="1271" actId="20577"/>
          <ac:spMkLst>
            <pc:docMk/>
            <pc:sldMk cId="702827694" sldId="260"/>
            <ac:spMk id="3" creationId="{B3F84460-194E-5E63-8A2F-7B916CAEE9EB}"/>
          </ac:spMkLst>
        </pc:spChg>
        <pc:spChg chg="add">
          <ac:chgData name="SHINOMIYA YURARA" userId="e68e5cf1-6d48-49b9-9236-991b752d4609" providerId="ADAL" clId="{C6721DE4-2A32-4E1E-AAE0-5E2CCD622C3B}" dt="2025-11-03T22:35:45.397" v="14" actId="26606"/>
          <ac:spMkLst>
            <pc:docMk/>
            <pc:sldMk cId="702827694" sldId="260"/>
            <ac:spMk id="15" creationId="{9D25F302-27C5-414F-97F8-6EA0A6C028BA}"/>
          </ac:spMkLst>
        </pc:spChg>
        <pc:spChg chg="add">
          <ac:chgData name="SHINOMIYA YURARA" userId="e68e5cf1-6d48-49b9-9236-991b752d4609" providerId="ADAL" clId="{C6721DE4-2A32-4E1E-AAE0-5E2CCD622C3B}" dt="2025-11-03T22:35:45.397" v="14" actId="26606"/>
          <ac:spMkLst>
            <pc:docMk/>
            <pc:sldMk cId="702827694" sldId="260"/>
            <ac:spMk id="16" creationId="{830A36F8-48C2-4842-A87B-8CE8DF4E7FD2}"/>
          </ac:spMkLst>
        </pc:spChg>
        <pc:spChg chg="add">
          <ac:chgData name="SHINOMIYA YURARA" userId="e68e5cf1-6d48-49b9-9236-991b752d4609" providerId="ADAL" clId="{C6721DE4-2A32-4E1E-AAE0-5E2CCD622C3B}" dt="2025-11-03T22:35:45.397" v="14" actId="26606"/>
          <ac:spMkLst>
            <pc:docMk/>
            <pc:sldMk cId="702827694" sldId="260"/>
            <ac:spMk id="17" creationId="{7F488E8B-4E1E-4402-8935-D4E6C02615C7}"/>
          </ac:spMkLst>
        </pc:spChg>
        <pc:picChg chg="mod">
          <ac:chgData name="SHINOMIYA YURARA" userId="e68e5cf1-6d48-49b9-9236-991b752d4609" providerId="ADAL" clId="{C6721DE4-2A32-4E1E-AAE0-5E2CCD622C3B}" dt="2025-11-03T22:35:49.434" v="15" actId="27614"/>
          <ac:picMkLst>
            <pc:docMk/>
            <pc:sldMk cId="702827694" sldId="260"/>
            <ac:picMk id="4" creationId="{D782AF9C-F9FA-C106-82B8-F812822CE0CB}"/>
          </ac:picMkLst>
        </pc:picChg>
      </pc:sldChg>
      <pc:sldChg chg="addSp delSp modSp del mod setBg modAnim">
        <pc:chgData name="SHINOMIYA YURARA" userId="e68e5cf1-6d48-49b9-9236-991b752d4609" providerId="ADAL" clId="{C6721DE4-2A32-4E1E-AAE0-5E2CCD622C3B}" dt="2025-11-07T20:24:05.406" v="2244"/>
        <pc:sldMkLst>
          <pc:docMk/>
          <pc:sldMk cId="1549138865" sldId="262"/>
        </pc:sldMkLst>
        <pc:spChg chg="mod ord">
          <ac:chgData name="SHINOMIYA YURARA" userId="e68e5cf1-6d48-49b9-9236-991b752d4609" providerId="ADAL" clId="{C6721DE4-2A32-4E1E-AAE0-5E2CCD622C3B}" dt="2025-11-03T23:22:44.220" v="720" actId="1076"/>
          <ac:spMkLst>
            <pc:docMk/>
            <pc:sldMk cId="1549138865" sldId="262"/>
            <ac:spMk id="3" creationId="{32BBBBDE-142D-7657-B7AE-CC3C135B9FF0}"/>
          </ac:spMkLst>
        </pc:spChg>
        <pc:spChg chg="add mod">
          <ac:chgData name="SHINOMIYA YURARA" userId="e68e5cf1-6d48-49b9-9236-991b752d4609" providerId="ADAL" clId="{C6721DE4-2A32-4E1E-AAE0-5E2CCD622C3B}" dt="2025-11-03T23:22:26.860" v="718" actId="1076"/>
          <ac:spMkLst>
            <pc:docMk/>
            <pc:sldMk cId="1549138865" sldId="262"/>
            <ac:spMk id="5" creationId="{5718A63D-A978-64C2-3669-D84D02698977}"/>
          </ac:spMkLst>
        </pc:spChg>
        <pc:picChg chg="mod">
          <ac:chgData name="SHINOMIYA YURARA" userId="e68e5cf1-6d48-49b9-9236-991b752d4609" providerId="ADAL" clId="{C6721DE4-2A32-4E1E-AAE0-5E2CCD622C3B}" dt="2025-11-03T22:38:26.066" v="36" actId="26606"/>
          <ac:picMkLst>
            <pc:docMk/>
            <pc:sldMk cId="1549138865" sldId="262"/>
            <ac:picMk id="6" creationId="{174C0B5D-25D4-4B13-2F8A-B28C5E6D43D2}"/>
          </ac:picMkLst>
        </pc:picChg>
      </pc:sldChg>
      <pc:sldChg chg="addSp modSp mod setBg modAnim modNotesTx">
        <pc:chgData name="SHINOMIYA YURARA" userId="e68e5cf1-6d48-49b9-9236-991b752d4609" providerId="ADAL" clId="{C6721DE4-2A32-4E1E-AAE0-5E2CCD622C3B}" dt="2025-11-07T07:43:58.273" v="2094" actId="20577"/>
        <pc:sldMkLst>
          <pc:docMk/>
          <pc:sldMk cId="766833803" sldId="263"/>
        </pc:sldMkLst>
        <pc:spChg chg="add mod">
          <ac:chgData name="SHINOMIYA YURARA" userId="e68e5cf1-6d48-49b9-9236-991b752d4609" providerId="ADAL" clId="{C6721DE4-2A32-4E1E-AAE0-5E2CCD622C3B}" dt="2025-11-07T00:25:59.879" v="1783" actId="113"/>
          <ac:spMkLst>
            <pc:docMk/>
            <pc:sldMk cId="766833803" sldId="263"/>
            <ac:spMk id="2" creationId="{3EB57039-CD52-D002-050E-5819E6BE00E3}"/>
          </ac:spMkLst>
        </pc:spChg>
        <pc:spChg chg="mod">
          <ac:chgData name="SHINOMIYA YURARA" userId="e68e5cf1-6d48-49b9-9236-991b752d4609" providerId="ADAL" clId="{C6721DE4-2A32-4E1E-AAE0-5E2CCD622C3B}" dt="2025-11-07T07:43:58.273" v="2094" actId="20577"/>
          <ac:spMkLst>
            <pc:docMk/>
            <pc:sldMk cId="766833803" sldId="263"/>
            <ac:spMk id="3" creationId="{63F3E115-6884-8D45-DEDC-910691D2650F}"/>
          </ac:spMkLst>
        </pc:spChg>
        <pc:spChg chg="add">
          <ac:chgData name="SHINOMIYA YURARA" userId="e68e5cf1-6d48-49b9-9236-991b752d4609" providerId="ADAL" clId="{C6721DE4-2A32-4E1E-AAE0-5E2CCD622C3B}" dt="2025-11-03T22:41:11.278" v="48" actId="26606"/>
          <ac:spMkLst>
            <pc:docMk/>
            <pc:sldMk cId="766833803" sldId="263"/>
            <ac:spMk id="8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3T22:41:11.278" v="48" actId="26606"/>
          <ac:spMkLst>
            <pc:docMk/>
            <pc:sldMk cId="766833803" sldId="263"/>
            <ac:spMk id="10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3T22:41:11.278" v="48" actId="26606"/>
          <ac:spMkLst>
            <pc:docMk/>
            <pc:sldMk cId="766833803" sldId="263"/>
            <ac:spMk id="12" creationId="{7F488E8B-4E1E-4402-8935-D4E6C02615C7}"/>
          </ac:spMkLst>
        </pc:spChg>
        <pc:picChg chg="add mod">
          <ac:chgData name="SHINOMIYA YURARA" userId="e68e5cf1-6d48-49b9-9236-991b752d4609" providerId="ADAL" clId="{C6721DE4-2A32-4E1E-AAE0-5E2CCD622C3B}" dt="2025-11-03T23:07:22.664" v="459" actId="1076"/>
          <ac:picMkLst>
            <pc:docMk/>
            <pc:sldMk cId="766833803" sldId="263"/>
            <ac:picMk id="1026" creationId="{8DD0D10E-5416-FD6A-71E0-BF73159D0A1C}"/>
          </ac:picMkLst>
        </pc:picChg>
        <pc:cxnChg chg="add">
          <ac:chgData name="SHINOMIYA YURARA" userId="e68e5cf1-6d48-49b9-9236-991b752d4609" providerId="ADAL" clId="{C6721DE4-2A32-4E1E-AAE0-5E2CCD622C3B}" dt="2025-11-03T22:41:11.278" v="48" actId="26606"/>
          <ac:cxnSpMkLst>
            <pc:docMk/>
            <pc:sldMk cId="766833803" sldId="263"/>
            <ac:cxnSpMk id="14" creationId="{23AAC9B5-8015-485C-ACF9-A750390E9A56}"/>
          </ac:cxnSpMkLst>
        </pc:cxnChg>
      </pc:sldChg>
      <pc:sldChg chg="addSp modSp mod">
        <pc:chgData name="SHINOMIYA YURARA" userId="e68e5cf1-6d48-49b9-9236-991b752d4609" providerId="ADAL" clId="{C6721DE4-2A32-4E1E-AAE0-5E2CCD622C3B}" dt="2025-11-03T23:15:25.121" v="676" actId="1076"/>
        <pc:sldMkLst>
          <pc:docMk/>
          <pc:sldMk cId="4197646675" sldId="268"/>
        </pc:sldMkLst>
        <pc:spChg chg="mod">
          <ac:chgData name="SHINOMIYA YURARA" userId="e68e5cf1-6d48-49b9-9236-991b752d4609" providerId="ADAL" clId="{C6721DE4-2A32-4E1E-AAE0-5E2CCD622C3B}" dt="2025-11-03T23:15:25.121" v="676" actId="1076"/>
          <ac:spMkLst>
            <pc:docMk/>
            <pc:sldMk cId="4197646675" sldId="268"/>
            <ac:spMk id="3" creationId="{5D93A980-6A84-3D40-DD8D-B548C45D1DBC}"/>
          </ac:spMkLst>
        </pc:spChg>
        <pc:spChg chg="add">
          <ac:chgData name="SHINOMIYA YURARA" userId="e68e5cf1-6d48-49b9-9236-991b752d4609" providerId="ADAL" clId="{C6721DE4-2A32-4E1E-AAE0-5E2CCD622C3B}" dt="2025-11-03T22:33:43.329" v="1" actId="26606"/>
          <ac:spMkLst>
            <pc:docMk/>
            <pc:sldMk cId="4197646675" sldId="268"/>
            <ac:spMk id="8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3T22:33:43.329" v="1" actId="26606"/>
          <ac:spMkLst>
            <pc:docMk/>
            <pc:sldMk cId="4197646675" sldId="268"/>
            <ac:spMk id="10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3T22:33:43.329" v="1" actId="26606"/>
          <ac:spMkLst>
            <pc:docMk/>
            <pc:sldMk cId="4197646675" sldId="268"/>
            <ac:spMk id="12" creationId="{7F488E8B-4E1E-4402-8935-D4E6C02615C7}"/>
          </ac:spMkLst>
        </pc:spChg>
        <pc:cxnChg chg="add">
          <ac:chgData name="SHINOMIYA YURARA" userId="e68e5cf1-6d48-49b9-9236-991b752d4609" providerId="ADAL" clId="{C6721DE4-2A32-4E1E-AAE0-5E2CCD622C3B}" dt="2025-11-03T22:33:43.329" v="1" actId="26606"/>
          <ac:cxnSpMkLst>
            <pc:docMk/>
            <pc:sldMk cId="4197646675" sldId="268"/>
            <ac:cxnSpMk id="14" creationId="{23AAC9B5-8015-485C-ACF9-A750390E9A56}"/>
          </ac:cxnSpMkLst>
        </pc:cxnChg>
      </pc:sldChg>
      <pc:sldChg chg="addSp modSp mod setBg modAnim">
        <pc:chgData name="SHINOMIYA YURARA" userId="e68e5cf1-6d48-49b9-9236-991b752d4609" providerId="ADAL" clId="{C6721DE4-2A32-4E1E-AAE0-5E2CCD622C3B}" dt="2025-11-07T00:23:22.582" v="1775" actId="255"/>
        <pc:sldMkLst>
          <pc:docMk/>
          <pc:sldMk cId="2733752395" sldId="269"/>
        </pc:sldMkLst>
        <pc:spChg chg="mod">
          <ac:chgData name="SHINOMIYA YURARA" userId="e68e5cf1-6d48-49b9-9236-991b752d4609" providerId="ADAL" clId="{C6721DE4-2A32-4E1E-AAE0-5E2CCD622C3B}" dt="2025-11-06T23:59:17.399" v="1451" actId="1076"/>
          <ac:spMkLst>
            <pc:docMk/>
            <pc:sldMk cId="2733752395" sldId="269"/>
            <ac:spMk id="2" creationId="{E465C4E2-1B3D-9779-1334-712FFB91B6C1}"/>
          </ac:spMkLst>
        </pc:spChg>
        <pc:spChg chg="mod ord">
          <ac:chgData name="SHINOMIYA YURARA" userId="e68e5cf1-6d48-49b9-9236-991b752d4609" providerId="ADAL" clId="{C6721DE4-2A32-4E1E-AAE0-5E2CCD622C3B}" dt="2025-11-07T00:23:22.582" v="1775" actId="255"/>
          <ac:spMkLst>
            <pc:docMk/>
            <pc:sldMk cId="2733752395" sldId="269"/>
            <ac:spMk id="3" creationId="{9EF5761B-2870-DDEA-946F-12FF0F8E5713}"/>
          </ac:spMkLst>
        </pc:spChg>
        <pc:spChg chg="add">
          <ac:chgData name="SHINOMIYA YURARA" userId="e68e5cf1-6d48-49b9-9236-991b752d4609" providerId="ADAL" clId="{C6721DE4-2A32-4E1E-AAE0-5E2CCD622C3B}" dt="2025-11-03T22:34:02.297" v="2" actId="26606"/>
          <ac:spMkLst>
            <pc:docMk/>
            <pc:sldMk cId="2733752395" sldId="269"/>
            <ac:spMk id="9" creationId="{9D25F302-27C5-414F-97F8-6EA0A6C028BA}"/>
          </ac:spMkLst>
        </pc:spChg>
        <pc:spChg chg="add">
          <ac:chgData name="SHINOMIYA YURARA" userId="e68e5cf1-6d48-49b9-9236-991b752d4609" providerId="ADAL" clId="{C6721DE4-2A32-4E1E-AAE0-5E2CCD622C3B}" dt="2025-11-03T22:34:02.297" v="2" actId="26606"/>
          <ac:spMkLst>
            <pc:docMk/>
            <pc:sldMk cId="2733752395" sldId="269"/>
            <ac:spMk id="11" creationId="{7262C87B-205C-4719-AC60-AF13E94F1F8A}"/>
          </ac:spMkLst>
        </pc:spChg>
        <pc:spChg chg="add">
          <ac:chgData name="SHINOMIYA YURARA" userId="e68e5cf1-6d48-49b9-9236-991b752d4609" providerId="ADAL" clId="{C6721DE4-2A32-4E1E-AAE0-5E2CCD622C3B}" dt="2025-11-03T22:34:02.297" v="2" actId="26606"/>
          <ac:spMkLst>
            <pc:docMk/>
            <pc:sldMk cId="2733752395" sldId="269"/>
            <ac:spMk id="13" creationId="{830A36F8-48C2-4842-A87B-8CE8DF4E7FD2}"/>
          </ac:spMkLst>
        </pc:spChg>
        <pc:spChg chg="add">
          <ac:chgData name="SHINOMIYA YURARA" userId="e68e5cf1-6d48-49b9-9236-991b752d4609" providerId="ADAL" clId="{C6721DE4-2A32-4E1E-AAE0-5E2CCD622C3B}" dt="2025-11-03T22:34:02.297" v="2" actId="26606"/>
          <ac:spMkLst>
            <pc:docMk/>
            <pc:sldMk cId="2733752395" sldId="269"/>
            <ac:spMk id="15" creationId="{8F451A30-466B-4996-9BA5-CD6ABCC6D558}"/>
          </ac:spMkLst>
        </pc:spChg>
        <pc:picChg chg="mod">
          <ac:chgData name="SHINOMIYA YURARA" userId="e68e5cf1-6d48-49b9-9236-991b752d4609" providerId="ADAL" clId="{C6721DE4-2A32-4E1E-AAE0-5E2CCD622C3B}" dt="2025-11-03T22:34:02.297" v="2" actId="26606"/>
          <ac:picMkLst>
            <pc:docMk/>
            <pc:sldMk cId="2733752395" sldId="269"/>
            <ac:picMk id="4" creationId="{D5AA39F4-2048-161B-1C6A-1EC7BC432BF9}"/>
          </ac:picMkLst>
        </pc:picChg>
      </pc:sldChg>
      <pc:sldChg chg="modSp del mod modNotesTx">
        <pc:chgData name="SHINOMIYA YURARA" userId="e68e5cf1-6d48-49b9-9236-991b752d4609" providerId="ADAL" clId="{C6721DE4-2A32-4E1E-AAE0-5E2CCD622C3B}" dt="2025-11-06T23:20:46.857" v="1205" actId="47"/>
        <pc:sldMkLst>
          <pc:docMk/>
          <pc:sldMk cId="2902927912" sldId="272"/>
        </pc:sldMkLst>
        <pc:spChg chg="mod">
          <ac:chgData name="SHINOMIYA YURARA" userId="e68e5cf1-6d48-49b9-9236-991b752d4609" providerId="ADAL" clId="{C6721DE4-2A32-4E1E-AAE0-5E2CCD622C3B}" dt="2025-11-06T23:20:05.565" v="1198" actId="1076"/>
          <ac:spMkLst>
            <pc:docMk/>
            <pc:sldMk cId="2902927912" sldId="272"/>
            <ac:spMk id="3" creationId="{2ACDAD1E-F0D9-8900-B1A3-973D59C9AE09}"/>
          </ac:spMkLst>
        </pc:spChg>
        <pc:spChg chg="mod">
          <ac:chgData name="SHINOMIYA YURARA" userId="e68e5cf1-6d48-49b9-9236-991b752d4609" providerId="ADAL" clId="{C6721DE4-2A32-4E1E-AAE0-5E2CCD622C3B}" dt="2025-11-06T23:20:22.764" v="1200" actId="1076"/>
          <ac:spMkLst>
            <pc:docMk/>
            <pc:sldMk cId="2902927912" sldId="272"/>
            <ac:spMk id="9" creationId="{F6DCEFE1-5BA3-9972-3426-82DE35CF81AF}"/>
          </ac:spMkLst>
        </pc:spChg>
      </pc:sldChg>
      <pc:sldChg chg="addSp modSp mod">
        <pc:chgData name="SHINOMIYA YURARA" userId="e68e5cf1-6d48-49b9-9236-991b752d4609" providerId="ADAL" clId="{C6721DE4-2A32-4E1E-AAE0-5E2CCD622C3B}" dt="2025-11-07T20:28:54.195" v="2261" actId="20577"/>
        <pc:sldMkLst>
          <pc:docMk/>
          <pc:sldMk cId="3379230548" sldId="274"/>
        </pc:sldMkLst>
        <pc:spChg chg="add mod">
          <ac:chgData name="SHINOMIYA YURARA" userId="e68e5cf1-6d48-49b9-9236-991b752d4609" providerId="ADAL" clId="{C6721DE4-2A32-4E1E-AAE0-5E2CCD622C3B}" dt="2025-11-07T20:28:31.470" v="2253" actId="1076"/>
          <ac:spMkLst>
            <pc:docMk/>
            <pc:sldMk cId="3379230548" sldId="274"/>
            <ac:spMk id="3" creationId="{55B53AE7-A4BD-582C-5C5F-2944722DE402}"/>
          </ac:spMkLst>
        </pc:spChg>
        <pc:graphicFrameChg chg="mod">
          <ac:chgData name="SHINOMIYA YURARA" userId="e68e5cf1-6d48-49b9-9236-991b752d4609" providerId="ADAL" clId="{C6721DE4-2A32-4E1E-AAE0-5E2CCD622C3B}" dt="2025-11-07T20:28:54.195" v="2261" actId="20577"/>
          <ac:graphicFrameMkLst>
            <pc:docMk/>
            <pc:sldMk cId="3379230548" sldId="274"/>
            <ac:graphicFrameMk id="7" creationId="{75FC856E-CBDA-7AE2-DBFE-C296F5382EFA}"/>
          </ac:graphicFrameMkLst>
        </pc:graphicFrameChg>
      </pc:sldChg>
      <pc:sldChg chg="addSp delSp modSp mod setBg modAnim modNotesTx">
        <pc:chgData name="SHINOMIYA YURARA" userId="e68e5cf1-6d48-49b9-9236-991b752d4609" providerId="ADAL" clId="{C6721DE4-2A32-4E1E-AAE0-5E2CCD622C3B}" dt="2025-11-07T20:22:45.935" v="2238"/>
        <pc:sldMkLst>
          <pc:docMk/>
          <pc:sldMk cId="3250020481" sldId="275"/>
        </pc:sldMkLst>
        <pc:spChg chg="mod">
          <ac:chgData name="SHINOMIYA YURARA" userId="e68e5cf1-6d48-49b9-9236-991b752d4609" providerId="ADAL" clId="{C6721DE4-2A32-4E1E-AAE0-5E2CCD622C3B}" dt="2025-11-07T00:20:19.074" v="1758" actId="1076"/>
          <ac:spMkLst>
            <pc:docMk/>
            <pc:sldMk cId="3250020481" sldId="275"/>
            <ac:spMk id="2" creationId="{6E917D93-339A-FA16-AFEA-79D5FF2725E7}"/>
          </ac:spMkLst>
        </pc:spChg>
        <pc:spChg chg="mod">
          <ac:chgData name="SHINOMIYA YURARA" userId="e68e5cf1-6d48-49b9-9236-991b752d4609" providerId="ADAL" clId="{C6721DE4-2A32-4E1E-AAE0-5E2CCD622C3B}" dt="2025-11-07T00:39:31.475" v="1790" actId="1076"/>
          <ac:spMkLst>
            <pc:docMk/>
            <pc:sldMk cId="3250020481" sldId="275"/>
            <ac:spMk id="3" creationId="{90918664-0D2E-CF33-87D8-95A406738ABD}"/>
          </ac:spMkLst>
        </pc:spChg>
        <pc:spChg chg="add del mod">
          <ac:chgData name="SHINOMIYA YURARA" userId="e68e5cf1-6d48-49b9-9236-991b752d4609" providerId="ADAL" clId="{C6721DE4-2A32-4E1E-AAE0-5E2CCD622C3B}" dt="2025-11-06T23:45:19.024" v="1304" actId="478"/>
          <ac:spMkLst>
            <pc:docMk/>
            <pc:sldMk cId="3250020481" sldId="275"/>
            <ac:spMk id="4" creationId="{08801E45-FD99-04D3-0945-362EE40D8940}"/>
          </ac:spMkLst>
        </pc:spChg>
        <pc:spChg chg="add del">
          <ac:chgData name="SHINOMIYA YURARA" userId="e68e5cf1-6d48-49b9-9236-991b752d4609" providerId="ADAL" clId="{C6721DE4-2A32-4E1E-AAE0-5E2CCD622C3B}" dt="2025-11-07T00:12:18.996" v="1604" actId="26606"/>
          <ac:spMkLst>
            <pc:docMk/>
            <pc:sldMk cId="3250020481" sldId="275"/>
            <ac:spMk id="8" creationId="{C2554CA6-288E-4202-BC52-2E5A8F0C0AED}"/>
          </ac:spMkLst>
        </pc:spChg>
        <pc:spChg chg="add del">
          <ac:chgData name="SHINOMIYA YURARA" userId="e68e5cf1-6d48-49b9-9236-991b752d4609" providerId="ADAL" clId="{C6721DE4-2A32-4E1E-AAE0-5E2CCD622C3B}" dt="2025-11-07T00:12:18.996" v="1604" actId="26606"/>
          <ac:spMkLst>
            <pc:docMk/>
            <pc:sldMk cId="3250020481" sldId="275"/>
            <ac:spMk id="10" creationId="{B10BB131-AC8E-4A8E-A5D1-36260F720C3B}"/>
          </ac:spMkLst>
        </pc:spChg>
        <pc:spChg chg="add del">
          <ac:chgData name="SHINOMIYA YURARA" userId="e68e5cf1-6d48-49b9-9236-991b752d4609" providerId="ADAL" clId="{C6721DE4-2A32-4E1E-AAE0-5E2CCD622C3B}" dt="2025-11-07T00:12:18.996" v="1604" actId="26606"/>
          <ac:spMkLst>
            <pc:docMk/>
            <pc:sldMk cId="3250020481" sldId="275"/>
            <ac:spMk id="12" creationId="{5B7778FC-632E-4DCA-A7CB-0D7731CCF970}"/>
          </ac:spMkLst>
        </pc:spChg>
        <pc:spChg chg="add del">
          <ac:chgData name="SHINOMIYA YURARA" userId="e68e5cf1-6d48-49b9-9236-991b752d4609" providerId="ADAL" clId="{C6721DE4-2A32-4E1E-AAE0-5E2CCD622C3B}" dt="2025-11-07T00:12:18.996" v="1604" actId="26606"/>
          <ac:spMkLst>
            <pc:docMk/>
            <pc:sldMk cId="3250020481" sldId="275"/>
            <ac:spMk id="14" creationId="{FA23A907-97FB-4A8F-880A-DD77401C4296}"/>
          </ac:spMkLst>
        </pc:spChg>
        <pc:spChg chg="add">
          <ac:chgData name="SHINOMIYA YURARA" userId="e68e5cf1-6d48-49b9-9236-991b752d4609" providerId="ADAL" clId="{C6721DE4-2A32-4E1E-AAE0-5E2CCD622C3B}" dt="2025-11-07T00:12:19.009" v="1605" actId="26606"/>
          <ac:spMkLst>
            <pc:docMk/>
            <pc:sldMk cId="3250020481" sldId="275"/>
            <ac:spMk id="17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7T00:12:19.009" v="1605" actId="26606"/>
          <ac:spMkLst>
            <pc:docMk/>
            <pc:sldMk cId="3250020481" sldId="275"/>
            <ac:spMk id="18" creationId="{A4026A73-1F7F-49F2-B319-8CA3B3D53269}"/>
          </ac:spMkLst>
        </pc:spChg>
        <pc:spChg chg="add">
          <ac:chgData name="SHINOMIYA YURARA" userId="e68e5cf1-6d48-49b9-9236-991b752d4609" providerId="ADAL" clId="{C6721DE4-2A32-4E1E-AAE0-5E2CCD622C3B}" dt="2025-11-07T00:12:19.009" v="1605" actId="26606"/>
          <ac:spMkLst>
            <pc:docMk/>
            <pc:sldMk cId="3250020481" sldId="275"/>
            <ac:spMk id="19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7T00:12:19.009" v="1605" actId="26606"/>
          <ac:spMkLst>
            <pc:docMk/>
            <pc:sldMk cId="3250020481" sldId="275"/>
            <ac:spMk id="20" creationId="{7F488E8B-4E1E-4402-8935-D4E6C02615C7}"/>
          </ac:spMkLst>
        </pc:spChg>
        <pc:cxnChg chg="add">
          <ac:chgData name="SHINOMIYA YURARA" userId="e68e5cf1-6d48-49b9-9236-991b752d4609" providerId="ADAL" clId="{C6721DE4-2A32-4E1E-AAE0-5E2CCD622C3B}" dt="2025-11-07T00:12:19.009" v="1605" actId="26606"/>
          <ac:cxnSpMkLst>
            <pc:docMk/>
            <pc:sldMk cId="3250020481" sldId="275"/>
            <ac:cxnSpMk id="16" creationId="{23AAC9B5-8015-485C-ACF9-A750390E9A56}"/>
          </ac:cxnSpMkLst>
        </pc:cxnChg>
      </pc:sldChg>
      <pc:sldChg chg="addSp delSp modSp add del mod setBg modAnim modNotesTx">
        <pc:chgData name="SHINOMIYA YURARA" userId="e68e5cf1-6d48-49b9-9236-991b752d4609" providerId="ADAL" clId="{C6721DE4-2A32-4E1E-AAE0-5E2CCD622C3B}" dt="2025-11-07T07:55:56.590" v="2096" actId="47"/>
        <pc:sldMkLst>
          <pc:docMk/>
          <pc:sldMk cId="3895142085" sldId="276"/>
        </pc:sldMkLst>
        <pc:spChg chg="mod">
          <ac:chgData name="SHINOMIYA YURARA" userId="e68e5cf1-6d48-49b9-9236-991b752d4609" providerId="ADAL" clId="{C6721DE4-2A32-4E1E-AAE0-5E2CCD622C3B}" dt="2025-11-07T00:43:45.526" v="1800" actId="27636"/>
          <ac:spMkLst>
            <pc:docMk/>
            <pc:sldMk cId="3895142085" sldId="276"/>
            <ac:spMk id="2" creationId="{5AD715A9-D152-16CB-E985-00BAEA139240}"/>
          </ac:spMkLst>
        </pc:spChg>
        <pc:spChg chg="add del mod">
          <ac:chgData name="SHINOMIYA YURARA" userId="e68e5cf1-6d48-49b9-9236-991b752d4609" providerId="ADAL" clId="{C6721DE4-2A32-4E1E-AAE0-5E2CCD622C3B}" dt="2025-11-06T07:12:03.916" v="1005" actId="26606"/>
          <ac:spMkLst>
            <pc:docMk/>
            <pc:sldMk cId="3895142085" sldId="276"/>
            <ac:spMk id="3" creationId="{1D8C33FE-BD30-2CB7-E4FE-47354A6BA8BF}"/>
          </ac:spMkLst>
        </pc:spChg>
        <pc:spChg chg="add mod">
          <ac:chgData name="SHINOMIYA YURARA" userId="e68e5cf1-6d48-49b9-9236-991b752d4609" providerId="ADAL" clId="{C6721DE4-2A32-4E1E-AAE0-5E2CCD622C3B}" dt="2025-11-07T01:50:58.340" v="2004" actId="20577"/>
          <ac:spMkLst>
            <pc:docMk/>
            <pc:sldMk cId="3895142085" sldId="276"/>
            <ac:spMk id="7" creationId="{1D8C33FE-BD30-2CB7-E4FE-47354A6BA8BF}"/>
          </ac:spMkLst>
        </pc:spChg>
        <pc:spChg chg="add">
          <ac:chgData name="SHINOMIYA YURARA" userId="e68e5cf1-6d48-49b9-9236-991b752d4609" providerId="ADAL" clId="{C6721DE4-2A32-4E1E-AAE0-5E2CCD622C3B}" dt="2025-11-06T07:12:03.916" v="1005" actId="26606"/>
          <ac:spMkLst>
            <pc:docMk/>
            <pc:sldMk cId="3895142085" sldId="276"/>
            <ac:spMk id="8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6T07:12:03.916" v="1005" actId="26606"/>
          <ac:spMkLst>
            <pc:docMk/>
            <pc:sldMk cId="3895142085" sldId="276"/>
            <ac:spMk id="10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6T07:12:03.916" v="1005" actId="26606"/>
          <ac:spMkLst>
            <pc:docMk/>
            <pc:sldMk cId="3895142085" sldId="276"/>
            <ac:spMk id="12" creationId="{7F488E8B-4E1E-4402-8935-D4E6C02615C7}"/>
          </ac:spMkLst>
        </pc:spChg>
        <pc:graphicFrameChg chg="add del">
          <ac:chgData name="SHINOMIYA YURARA" userId="e68e5cf1-6d48-49b9-9236-991b752d4609" providerId="ADAL" clId="{C6721DE4-2A32-4E1E-AAE0-5E2CCD622C3B}" dt="2025-11-06T07:12:03.900" v="1004" actId="26606"/>
          <ac:graphicFrameMkLst>
            <pc:docMk/>
            <pc:sldMk cId="3895142085" sldId="276"/>
            <ac:graphicFrameMk id="5" creationId="{E8D73D04-DCAC-E7D3-A664-8E77A026E8BB}"/>
          </ac:graphicFrameMkLst>
        </pc:graphicFrameChg>
      </pc:sldChg>
      <pc:sldChg chg="addSp delSp modSp new mod setBg modAnim">
        <pc:chgData name="SHINOMIYA YURARA" userId="e68e5cf1-6d48-49b9-9236-991b752d4609" providerId="ADAL" clId="{C6721DE4-2A32-4E1E-AAE0-5E2CCD622C3B}" dt="2025-11-07T20:49:18.119" v="2284" actId="1076"/>
        <pc:sldMkLst>
          <pc:docMk/>
          <pc:sldMk cId="3627601071" sldId="277"/>
        </pc:sldMkLst>
        <pc:spChg chg="del mod">
          <ac:chgData name="SHINOMIYA YURARA" userId="e68e5cf1-6d48-49b9-9236-991b752d4609" providerId="ADAL" clId="{C6721DE4-2A32-4E1E-AAE0-5E2CCD622C3B}" dt="2025-11-06T23:20:13.655" v="1199"/>
          <ac:spMkLst>
            <pc:docMk/>
            <pc:sldMk cId="3627601071" sldId="277"/>
            <ac:spMk id="2" creationId="{730F8809-B50F-7A56-F8F8-B0391CDF8E34}"/>
          </ac:spMkLst>
        </pc:spChg>
        <pc:spChg chg="add mod">
          <ac:chgData name="SHINOMIYA YURARA" userId="e68e5cf1-6d48-49b9-9236-991b752d4609" providerId="ADAL" clId="{C6721DE4-2A32-4E1E-AAE0-5E2CCD622C3B}" dt="2025-11-07T08:51:39.667" v="2126" actId="1076"/>
          <ac:spMkLst>
            <pc:docMk/>
            <pc:sldMk cId="3627601071" sldId="277"/>
            <ac:spMk id="3" creationId="{16BDD4A7-FF22-867A-A3E8-BD11CE5DAED5}"/>
          </ac:spMkLst>
        </pc:spChg>
        <pc:spChg chg="del mod">
          <ac:chgData name="SHINOMIYA YURARA" userId="e68e5cf1-6d48-49b9-9236-991b752d4609" providerId="ADAL" clId="{C6721DE4-2A32-4E1E-AAE0-5E2CCD622C3B}" dt="2025-11-06T23:20:28.754" v="1201"/>
          <ac:spMkLst>
            <pc:docMk/>
            <pc:sldMk cId="3627601071" sldId="277"/>
            <ac:spMk id="3" creationId="{675730ED-07AC-8299-1D3D-31C2BE26E897}"/>
          </ac:spMkLst>
        </pc:spChg>
        <pc:spChg chg="add mod">
          <ac:chgData name="SHINOMIYA YURARA" userId="e68e5cf1-6d48-49b9-9236-991b752d4609" providerId="ADAL" clId="{C6721DE4-2A32-4E1E-AAE0-5E2CCD622C3B}" dt="2025-11-07T07:55:51.955" v="2095" actId="20577"/>
          <ac:spMkLst>
            <pc:docMk/>
            <pc:sldMk cId="3627601071" sldId="277"/>
            <ac:spMk id="4" creationId="{D9F111B1-524F-1BAA-5C84-91F5F970F8FE}"/>
          </ac:spMkLst>
        </pc:spChg>
        <pc:spChg chg="add mod">
          <ac:chgData name="SHINOMIYA YURARA" userId="e68e5cf1-6d48-49b9-9236-991b752d4609" providerId="ADAL" clId="{C6721DE4-2A32-4E1E-AAE0-5E2CCD622C3B}" dt="2025-11-07T01:50:03.643" v="1946" actId="20577"/>
          <ac:spMkLst>
            <pc:docMk/>
            <pc:sldMk cId="3627601071" sldId="277"/>
            <ac:spMk id="5" creationId="{54BF0021-0D07-B079-82AD-D6353E45BE2E}"/>
          </ac:spMkLst>
        </pc:spChg>
        <pc:spChg chg="add mod">
          <ac:chgData name="SHINOMIYA YURARA" userId="e68e5cf1-6d48-49b9-9236-991b752d4609" providerId="ADAL" clId="{C6721DE4-2A32-4E1E-AAE0-5E2CCD622C3B}" dt="2025-11-07T20:49:18.119" v="2284" actId="1076"/>
          <ac:spMkLst>
            <pc:docMk/>
            <pc:sldMk cId="3627601071" sldId="277"/>
            <ac:spMk id="6" creationId="{3A8BDAF8-24A8-81B6-9A8D-EC4AF92C1B6D}"/>
          </ac:spMkLst>
        </pc:spChg>
        <pc:spChg chg="add">
          <ac:chgData name="SHINOMIYA YURARA" userId="e68e5cf1-6d48-49b9-9236-991b752d4609" providerId="ADAL" clId="{C6721DE4-2A32-4E1E-AAE0-5E2CCD622C3B}" dt="2025-11-06T23:19:59.893" v="1197" actId="26606"/>
          <ac:spMkLst>
            <pc:docMk/>
            <pc:sldMk cId="3627601071" sldId="277"/>
            <ac:spMk id="8" creationId="{081EA652-8C6A-4E69-BEB9-170809474553}"/>
          </ac:spMkLst>
        </pc:spChg>
        <pc:spChg chg="add">
          <ac:chgData name="SHINOMIYA YURARA" userId="e68e5cf1-6d48-49b9-9236-991b752d4609" providerId="ADAL" clId="{C6721DE4-2A32-4E1E-AAE0-5E2CCD622C3B}" dt="2025-11-06T23:19:59.893" v="1197" actId="26606"/>
          <ac:spMkLst>
            <pc:docMk/>
            <pc:sldMk cId="3627601071" sldId="277"/>
            <ac:spMk id="10" creationId="{5298780A-33B9-4EA2-8F67-DE68AD62841B}"/>
          </ac:spMkLst>
        </pc:spChg>
        <pc:spChg chg="add">
          <ac:chgData name="SHINOMIYA YURARA" userId="e68e5cf1-6d48-49b9-9236-991b752d4609" providerId="ADAL" clId="{C6721DE4-2A32-4E1E-AAE0-5E2CCD622C3B}" dt="2025-11-06T23:19:59.893" v="1197" actId="26606"/>
          <ac:spMkLst>
            <pc:docMk/>
            <pc:sldMk cId="3627601071" sldId="277"/>
            <ac:spMk id="12" creationId="{7F488E8B-4E1E-4402-8935-D4E6C02615C7}"/>
          </ac:spMkLst>
        </pc:spChg>
        <pc:picChg chg="add mod modCrop">
          <ac:chgData name="SHINOMIYA YURARA" userId="e68e5cf1-6d48-49b9-9236-991b752d4609" providerId="ADAL" clId="{C6721DE4-2A32-4E1E-AAE0-5E2CCD622C3B}" dt="2025-11-07T20:49:09.489" v="2283" actId="1076"/>
          <ac:picMkLst>
            <pc:docMk/>
            <pc:sldMk cId="3627601071" sldId="277"/>
            <ac:picMk id="2" creationId="{0A8FD892-7DC8-9D59-CFDA-17EB0A78D95A}"/>
          </ac:picMkLst>
        </pc:picChg>
        <pc:picChg chg="add del mod">
          <ac:chgData name="SHINOMIYA YURARA" userId="e68e5cf1-6d48-49b9-9236-991b752d4609" providerId="ADAL" clId="{C6721DE4-2A32-4E1E-AAE0-5E2CCD622C3B}" dt="2025-11-07T08:50:00.015" v="2116" actId="478"/>
          <ac:picMkLst>
            <pc:docMk/>
            <pc:sldMk cId="3627601071" sldId="277"/>
            <ac:picMk id="6" creationId="{854A93E1-041F-BD0B-6A1F-24424E54C4BF}"/>
          </ac:picMkLst>
        </pc:picChg>
      </pc:sldChg>
      <pc:sldChg chg="addSp delSp modSp new mod setBg modAnim">
        <pc:chgData name="SHINOMIYA YURARA" userId="e68e5cf1-6d48-49b9-9236-991b752d4609" providerId="ADAL" clId="{C6721DE4-2A32-4E1E-AAE0-5E2CCD622C3B}" dt="2025-11-07T00:15:40.346" v="1648"/>
        <pc:sldMkLst>
          <pc:docMk/>
          <pc:sldMk cId="293059247" sldId="278"/>
        </pc:sldMkLst>
        <pc:spChg chg="mod">
          <ac:chgData name="SHINOMIYA YURARA" userId="e68e5cf1-6d48-49b9-9236-991b752d4609" providerId="ADAL" clId="{C6721DE4-2A32-4E1E-AAE0-5E2CCD622C3B}" dt="2025-11-07T00:15:16.988" v="1647" actId="207"/>
          <ac:spMkLst>
            <pc:docMk/>
            <pc:sldMk cId="293059247" sldId="278"/>
            <ac:spMk id="2" creationId="{348F63F7-DA56-FCBE-2709-65914B68E55A}"/>
          </ac:spMkLst>
        </pc:spChg>
        <pc:spChg chg="del mod">
          <ac:chgData name="SHINOMIYA YURARA" userId="e68e5cf1-6d48-49b9-9236-991b752d4609" providerId="ADAL" clId="{C6721DE4-2A32-4E1E-AAE0-5E2CCD622C3B}" dt="2025-11-07T00:13:03.900" v="1634" actId="478"/>
          <ac:spMkLst>
            <pc:docMk/>
            <pc:sldMk cId="293059247" sldId="278"/>
            <ac:spMk id="3" creationId="{091413BF-1981-0E58-0052-9BC98BEE90A5}"/>
          </ac:spMkLst>
        </pc:spChg>
        <pc:spChg chg="add">
          <ac:chgData name="SHINOMIYA YURARA" userId="e68e5cf1-6d48-49b9-9236-991b752d4609" providerId="ADAL" clId="{C6721DE4-2A32-4E1E-AAE0-5E2CCD622C3B}" dt="2025-11-07T00:13:48.560" v="1635" actId="26606"/>
          <ac:spMkLst>
            <pc:docMk/>
            <pc:sldMk cId="293059247" sldId="278"/>
            <ac:spMk id="7" creationId="{4E1BEB12-92AF-4445-98AD-4C7756E7C93B}"/>
          </ac:spMkLst>
        </pc:spChg>
        <pc:spChg chg="add">
          <ac:chgData name="SHINOMIYA YURARA" userId="e68e5cf1-6d48-49b9-9236-991b752d4609" providerId="ADAL" clId="{C6721DE4-2A32-4E1E-AAE0-5E2CCD622C3B}" dt="2025-11-07T00:13:48.560" v="1635" actId="26606"/>
          <ac:spMkLst>
            <pc:docMk/>
            <pc:sldMk cId="293059247" sldId="278"/>
            <ac:spMk id="9" creationId="{D0522C2C-7B5C-48A7-A969-03941E5D2E76}"/>
          </ac:spMkLst>
        </pc:spChg>
        <pc:spChg chg="add">
          <ac:chgData name="SHINOMIYA YURARA" userId="e68e5cf1-6d48-49b9-9236-991b752d4609" providerId="ADAL" clId="{C6721DE4-2A32-4E1E-AAE0-5E2CCD622C3B}" dt="2025-11-07T00:13:48.560" v="1635" actId="26606"/>
          <ac:spMkLst>
            <pc:docMk/>
            <pc:sldMk cId="293059247" sldId="278"/>
            <ac:spMk id="11" creationId="{9C682A1A-5B2D-4111-BBD6-620165633E5B}"/>
          </ac:spMkLst>
        </pc:spChg>
        <pc:spChg chg="add">
          <ac:chgData name="SHINOMIYA YURARA" userId="e68e5cf1-6d48-49b9-9236-991b752d4609" providerId="ADAL" clId="{C6721DE4-2A32-4E1E-AAE0-5E2CCD622C3B}" dt="2025-11-07T00:13:48.560" v="1635" actId="26606"/>
          <ac:spMkLst>
            <pc:docMk/>
            <pc:sldMk cId="293059247" sldId="278"/>
            <ac:spMk id="13" creationId="{D6EE29F2-D77F-4BD0-A20B-334D316A1C9D}"/>
          </ac:spMkLst>
        </pc:spChg>
        <pc:spChg chg="add">
          <ac:chgData name="SHINOMIYA YURARA" userId="e68e5cf1-6d48-49b9-9236-991b752d4609" providerId="ADAL" clId="{C6721DE4-2A32-4E1E-AAE0-5E2CCD622C3B}" dt="2025-11-07T00:13:48.560" v="1635" actId="26606"/>
          <ac:spMkLst>
            <pc:docMk/>
            <pc:sldMk cId="293059247" sldId="278"/>
            <ac:spMk id="15" creationId="{22D09ED2-868F-42C6-866E-F92E0CEF314F}"/>
          </ac:spMkLst>
        </pc:spChg>
      </pc:sldChg>
      <pc:sldChg chg="modSp new del mod">
        <pc:chgData name="SHINOMIYA YURARA" userId="e68e5cf1-6d48-49b9-9236-991b752d4609" providerId="ADAL" clId="{C6721DE4-2A32-4E1E-AAE0-5E2CCD622C3B}" dt="2025-11-07T00:12:24.016" v="1606" actId="47"/>
        <pc:sldMkLst>
          <pc:docMk/>
          <pc:sldMk cId="1062625296" sldId="278"/>
        </pc:sldMkLst>
        <pc:spChg chg="mod">
          <ac:chgData name="SHINOMIYA YURARA" userId="e68e5cf1-6d48-49b9-9236-991b752d4609" providerId="ADAL" clId="{C6721DE4-2A32-4E1E-AAE0-5E2CCD622C3B}" dt="2025-11-06T23:52:54.799" v="1429" actId="20577"/>
          <ac:spMkLst>
            <pc:docMk/>
            <pc:sldMk cId="1062625296" sldId="278"/>
            <ac:spMk id="2" creationId="{49436E2B-28E7-C785-DDAB-22D7AD592ADD}"/>
          </ac:spMkLst>
        </pc:spChg>
        <pc:spChg chg="mod">
          <ac:chgData name="SHINOMIYA YURARA" userId="e68e5cf1-6d48-49b9-9236-991b752d4609" providerId="ADAL" clId="{C6721DE4-2A32-4E1E-AAE0-5E2CCD622C3B}" dt="2025-11-06T23:52:42.404" v="1428" actId="20577"/>
          <ac:spMkLst>
            <pc:docMk/>
            <pc:sldMk cId="1062625296" sldId="278"/>
            <ac:spMk id="3" creationId="{6C6F7300-F216-40CD-0B44-69A3671D47DC}"/>
          </ac:spMkLst>
        </pc:spChg>
      </pc:sldChg>
      <pc:sldChg chg="new del">
        <pc:chgData name="SHINOMIYA YURARA" userId="e68e5cf1-6d48-49b9-9236-991b752d4609" providerId="ADAL" clId="{C6721DE4-2A32-4E1E-AAE0-5E2CCD622C3B}" dt="2025-11-07T02:01:58.159" v="2007" actId="680"/>
        <pc:sldMkLst>
          <pc:docMk/>
          <pc:sldMk cId="3145249000" sldId="279"/>
        </pc:sldMkLst>
      </pc:sldChg>
    </pc:docChg>
  </pc:docChgLst>
  <pc:docChgLst>
    <pc:chgData name="WACHI KOHARU" userId="S::g2443603@cc.kyoto-su.ac.jp::04e3beb2-1406-4907-9449-f2e024f24ef8" providerId="AD" clId="Web-{A5797E55-1ADD-83FD-547F-99A5D2B61B49}"/>
    <pc:docChg chg="addSld delSld modSld sldOrd">
      <pc:chgData name="WACHI KOHARU" userId="S::g2443603@cc.kyoto-su.ac.jp::04e3beb2-1406-4907-9449-f2e024f24ef8" providerId="AD" clId="Web-{A5797E55-1ADD-83FD-547F-99A5D2B61B49}" dt="2025-11-03T23:34:27.428" v="256" actId="1076"/>
      <pc:docMkLst>
        <pc:docMk/>
      </pc:docMkLst>
      <pc:sldChg chg="modSp">
        <pc:chgData name="WACHI KOHARU" userId="S::g2443603@cc.kyoto-su.ac.jp::04e3beb2-1406-4907-9449-f2e024f24ef8" providerId="AD" clId="Web-{A5797E55-1ADD-83FD-547F-99A5D2B61B49}" dt="2025-11-03T22:49:19.792" v="21" actId="1076"/>
        <pc:sldMkLst>
          <pc:docMk/>
          <pc:sldMk cId="1787528303" sldId="257"/>
        </pc:sldMkLst>
        <pc:spChg chg="mod">
          <ac:chgData name="WACHI KOHARU" userId="S::g2443603@cc.kyoto-su.ac.jp::04e3beb2-1406-4907-9449-f2e024f24ef8" providerId="AD" clId="Web-{A5797E55-1ADD-83FD-547F-99A5D2B61B49}" dt="2025-11-03T22:49:19.792" v="21" actId="1076"/>
          <ac:spMkLst>
            <pc:docMk/>
            <pc:sldMk cId="1787528303" sldId="257"/>
            <ac:spMk id="2" creationId="{142B694F-70A6-D6F9-052D-6EB08BFF4E45}"/>
          </ac:spMkLst>
        </pc:spChg>
      </pc:sldChg>
      <pc:sldChg chg="modSp">
        <pc:chgData name="WACHI KOHARU" userId="S::g2443603@cc.kyoto-su.ac.jp::04e3beb2-1406-4907-9449-f2e024f24ef8" providerId="AD" clId="Web-{A5797E55-1ADD-83FD-547F-99A5D2B61B49}" dt="2025-11-03T23:15:41.560" v="193" actId="20577"/>
        <pc:sldMkLst>
          <pc:docMk/>
          <pc:sldMk cId="545621420" sldId="259"/>
        </pc:sldMkLst>
        <pc:spChg chg="mod">
          <ac:chgData name="WACHI KOHARU" userId="S::g2443603@cc.kyoto-su.ac.jp::04e3beb2-1406-4907-9449-f2e024f24ef8" providerId="AD" clId="Web-{A5797E55-1ADD-83FD-547F-99A5D2B61B49}" dt="2025-11-03T23:15:41.560" v="193" actId="20577"/>
          <ac:spMkLst>
            <pc:docMk/>
            <pc:sldMk cId="545621420" sldId="259"/>
            <ac:spMk id="3" creationId="{5C61CB12-FA79-8A0D-0FBB-72404413A891}"/>
          </ac:spMkLst>
        </pc:spChg>
      </pc:sldChg>
      <pc:sldChg chg="addSp modSp add ord">
        <pc:chgData name="WACHI KOHARU" userId="S::g2443603@cc.kyoto-su.ac.jp::04e3beb2-1406-4907-9449-f2e024f24ef8" providerId="AD" clId="Web-{A5797E55-1ADD-83FD-547F-99A5D2B61B49}" dt="2025-11-03T23:32:26.315" v="250" actId="20577"/>
        <pc:sldMkLst>
          <pc:docMk/>
          <pc:sldMk cId="1549138865" sldId="262"/>
        </pc:sldMkLst>
        <pc:spChg chg="add mod">
          <ac:chgData name="WACHI KOHARU" userId="S::g2443603@cc.kyoto-su.ac.jp::04e3beb2-1406-4907-9449-f2e024f24ef8" providerId="AD" clId="Web-{A5797E55-1ADD-83FD-547F-99A5D2B61B49}" dt="2025-11-03T23:09:11.196" v="158" actId="1076"/>
          <ac:spMkLst>
            <pc:docMk/>
            <pc:sldMk cId="1549138865" sldId="262"/>
            <ac:spMk id="2" creationId="{CE4EB168-336C-DA0C-1CCE-4E8E3FF2DF2E}"/>
          </ac:spMkLst>
        </pc:spChg>
        <pc:spChg chg="mod">
          <ac:chgData name="WACHI KOHARU" userId="S::g2443603@cc.kyoto-su.ac.jp::04e3beb2-1406-4907-9449-f2e024f24ef8" providerId="AD" clId="Web-{A5797E55-1ADD-83FD-547F-99A5D2B61B49}" dt="2025-11-03T23:32:26.315" v="250" actId="20577"/>
          <ac:spMkLst>
            <pc:docMk/>
            <pc:sldMk cId="1549138865" sldId="262"/>
            <ac:spMk id="3" creationId="{32BBBBDE-142D-7657-B7AE-CC3C135B9FF0}"/>
          </ac:spMkLst>
        </pc:spChg>
        <pc:spChg chg="add">
          <ac:chgData name="WACHI KOHARU" userId="S::g2443603@cc.kyoto-su.ac.jp::04e3beb2-1406-4907-9449-f2e024f24ef8" providerId="AD" clId="Web-{A5797E55-1ADD-83FD-547F-99A5D2B61B49}" dt="2025-11-03T22:54:25.402" v="110"/>
          <ac:spMkLst>
            <pc:docMk/>
            <pc:sldMk cId="1549138865" sldId="262"/>
            <ac:spMk id="8" creationId="{201CC55D-ED54-4C5C-95E6-10947BD1103B}"/>
          </ac:spMkLst>
        </pc:spChg>
        <pc:spChg chg="add">
          <ac:chgData name="WACHI KOHARU" userId="S::g2443603@cc.kyoto-su.ac.jp::04e3beb2-1406-4907-9449-f2e024f24ef8" providerId="AD" clId="Web-{A5797E55-1ADD-83FD-547F-99A5D2B61B49}" dt="2025-11-03T22:54:25.402" v="110"/>
          <ac:spMkLst>
            <pc:docMk/>
            <pc:sldMk cId="1549138865" sldId="262"/>
            <ac:spMk id="17" creationId="{3873B707-463F-40B0-8227-E8CC6C67EB25}"/>
          </ac:spMkLst>
        </pc:spChg>
        <pc:spChg chg="add">
          <ac:chgData name="WACHI KOHARU" userId="S::g2443603@cc.kyoto-su.ac.jp::04e3beb2-1406-4907-9449-f2e024f24ef8" providerId="AD" clId="Web-{A5797E55-1ADD-83FD-547F-99A5D2B61B49}" dt="2025-11-03T22:54:25.402" v="110"/>
          <ac:spMkLst>
            <pc:docMk/>
            <pc:sldMk cId="1549138865" sldId="262"/>
            <ac:spMk id="19" creationId="{C13237C8-E62C-4F0D-A318-BD6FB6C2D138}"/>
          </ac:spMkLst>
        </pc:spChg>
        <pc:spChg chg="add">
          <ac:chgData name="WACHI KOHARU" userId="S::g2443603@cc.kyoto-su.ac.jp::04e3beb2-1406-4907-9449-f2e024f24ef8" providerId="AD" clId="Web-{A5797E55-1ADD-83FD-547F-99A5D2B61B49}" dt="2025-11-03T22:54:25.402" v="110"/>
          <ac:spMkLst>
            <pc:docMk/>
            <pc:sldMk cId="1549138865" sldId="262"/>
            <ac:spMk id="21" creationId="{19C9EAEA-39D0-4B0E-A0EB-51E7B26740B1}"/>
          </ac:spMkLst>
        </pc:spChg>
        <pc:grpChg chg="add">
          <ac:chgData name="WACHI KOHARU" userId="S::g2443603@cc.kyoto-su.ac.jp::04e3beb2-1406-4907-9449-f2e024f24ef8" providerId="AD" clId="Web-{A5797E55-1ADD-83FD-547F-99A5D2B61B49}" dt="2025-11-03T22:54:25.402" v="110"/>
          <ac:grpSpMkLst>
            <pc:docMk/>
            <pc:sldMk cId="1549138865" sldId="262"/>
            <ac:grpSpMk id="9" creationId="{1DE889C7-FAD6-4397-98E2-05D503484459}"/>
          </ac:grpSpMkLst>
        </pc:grpChg>
        <pc:picChg chg="mod">
          <ac:chgData name="WACHI KOHARU" userId="S::g2443603@cc.kyoto-su.ac.jp::04e3beb2-1406-4907-9449-f2e024f24ef8" providerId="AD" clId="Web-{A5797E55-1ADD-83FD-547F-99A5D2B61B49}" dt="2025-11-03T23:09:03.664" v="157" actId="1076"/>
          <ac:picMkLst>
            <pc:docMk/>
            <pc:sldMk cId="1549138865" sldId="262"/>
            <ac:picMk id="6" creationId="{174C0B5D-25D4-4B13-2F8A-B28C5E6D43D2}"/>
          </ac:picMkLst>
        </pc:picChg>
      </pc:sldChg>
      <pc:sldChg chg="addSp modSp new">
        <pc:chgData name="WACHI KOHARU" userId="S::g2443603@cc.kyoto-su.ac.jp::04e3beb2-1406-4907-9449-f2e024f24ef8" providerId="AD" clId="Web-{A5797E55-1ADD-83FD-547F-99A5D2B61B49}" dt="2025-11-03T23:34:27.428" v="256" actId="1076"/>
        <pc:sldMkLst>
          <pc:docMk/>
          <pc:sldMk cId="3379230548" sldId="274"/>
        </pc:sldMkLst>
        <pc:spChg chg="mod">
          <ac:chgData name="WACHI KOHARU" userId="S::g2443603@cc.kyoto-su.ac.jp::04e3beb2-1406-4907-9449-f2e024f24ef8" providerId="AD" clId="Web-{A5797E55-1ADD-83FD-547F-99A5D2B61B49}" dt="2025-11-03T23:19:17.691" v="201" actId="20577"/>
          <ac:spMkLst>
            <pc:docMk/>
            <pc:sldMk cId="3379230548" sldId="274"/>
            <ac:spMk id="2" creationId="{BEE9A783-AB2D-74DB-5959-2315687DC393}"/>
          </ac:spMkLst>
        </pc:spChg>
      </pc:sldChg>
      <pc:sldChg chg="new">
        <pc:chgData name="WACHI KOHARU" userId="S::g2443603@cc.kyoto-su.ac.jp::04e3beb2-1406-4907-9449-f2e024f24ef8" providerId="AD" clId="Web-{A5797E55-1ADD-83FD-547F-99A5D2B61B49}" dt="2025-11-03T22:49:39.355" v="24"/>
        <pc:sldMkLst>
          <pc:docMk/>
          <pc:sldMk cId="3250020481" sldId="2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ckyotosuacjp-my.sharepoint.com/personal/g2443603_cc_kyoto-su_ac_jp/Documents/Exploring%20Culture%20through%20Interviews_ColumnClu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Power Distance</c:v>
                </c:pt>
                <c:pt idx="1">
                  <c:v>Collectivism</c:v>
                </c:pt>
                <c:pt idx="2">
                  <c:v>Masculinity</c:v>
                </c:pt>
                <c:pt idx="3">
                  <c:v>UAI</c:v>
                </c:pt>
                <c:pt idx="4">
                  <c:v>Long term orientation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2.5</c:v>
                </c:pt>
                <c:pt idx="3">
                  <c:v>2.5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4-4545-8ED4-F47B83611F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Power Distance</c:v>
                </c:pt>
                <c:pt idx="1">
                  <c:v>Collectivism</c:v>
                </c:pt>
                <c:pt idx="2">
                  <c:v>Masculinity</c:v>
                </c:pt>
                <c:pt idx="3">
                  <c:v>UAI</c:v>
                </c:pt>
                <c:pt idx="4">
                  <c:v>Long term orientation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4-4545-8ED4-F47B83611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29008"/>
        <c:axId val="22741008"/>
      </c:barChart>
      <c:catAx>
        <c:axId val="2272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1008"/>
        <c:crosses val="autoZero"/>
        <c:auto val="1"/>
        <c:lblAlgn val="ctr"/>
        <c:lblOffset val="100"/>
        <c:noMultiLvlLbl val="0"/>
      </c:catAx>
      <c:valAx>
        <c:axId val="2274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001B-1EE7-41E0-942F-1F074DC5F87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68D9-C58D-4382-8256-8DB597ED4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89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>
                <a:ea typeface="游ゴシック"/>
              </a:rPr>
              <a:t>1.</a:t>
            </a:r>
            <a:r>
              <a:rPr lang="ja-JP" altLang="en-US" sz="1200">
                <a:ea typeface="游ゴシック"/>
              </a:rPr>
              <a:t>Hierarchy</a:t>
            </a:r>
            <a:endParaRPr lang="en-US" altLang="ja-JP" sz="1200">
              <a:ea typeface="游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2.</a:t>
            </a:r>
            <a:r>
              <a:rPr lang="ja-JP" altLang="en-US" sz="1200">
                <a:ea typeface="游ゴシック"/>
              </a:rPr>
              <a:t> Defference way of thinking between "I" or "We"</a:t>
            </a:r>
          </a:p>
          <a:p>
            <a:r>
              <a:rPr kumimoji="1" lang="en-US" altLang="ja-JP"/>
              <a:t>3.</a:t>
            </a:r>
            <a:r>
              <a:rPr lang="ja-JP" altLang="en-US" sz="1200">
                <a:ea typeface="游ゴシック"/>
              </a:rPr>
              <a:t> Preference for success as well as gender roles</a:t>
            </a:r>
            <a:endParaRPr lang="en-US" altLang="ja-JP" sz="1200">
              <a:ea typeface="游ゴシック"/>
            </a:endParaRPr>
          </a:p>
          <a:p>
            <a:r>
              <a:rPr kumimoji="1" lang="en-US" altLang="ja-JP" sz="1200">
                <a:ea typeface="游ゴシック"/>
              </a:rPr>
              <a:t>4.</a:t>
            </a:r>
            <a:r>
              <a:rPr lang="ja-JP" altLang="en-US" sz="1200">
                <a:ea typeface="游ゴシック"/>
              </a:rPr>
              <a:t> The way of thinking about "change“</a:t>
            </a:r>
            <a:endParaRPr lang="en-US" altLang="ja-JP" sz="1200">
              <a:ea typeface="游ゴシック"/>
            </a:endParaRPr>
          </a:p>
          <a:p>
            <a:r>
              <a:rPr kumimoji="1" lang="en-US" altLang="ja-JP" sz="1200">
                <a:ea typeface="游ゴシック"/>
              </a:rPr>
              <a:t>5.</a:t>
            </a:r>
            <a:r>
              <a:rPr lang="ja-JP" altLang="en-US" sz="1200">
                <a:ea typeface="游ゴシック"/>
              </a:rPr>
              <a:t>Which you focus on future or present</a:t>
            </a:r>
            <a:endParaRPr kumimoji="1" lang="en-US" altLang="ja-JP" sz="120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68D9-C58D-4382-8256-8DB597ED451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4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>
                <a:ea typeface="Meiryo UI"/>
              </a:rPr>
              <a:t>Thinking about why I mistook relate avoiding mistake next time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68D9-C58D-4382-8256-8DB597ED45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3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ja-JP" sz="1200" b="1"/>
              <a:t>Invest and start new business to earn more money.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68D9-C58D-4382-8256-8DB597ED451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34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3.7.8.10.12</a:t>
            </a:r>
          </a:p>
          <a:p>
            <a:endParaRPr kumimoji="1" lang="en-US" altLang="ja-JP"/>
          </a:p>
          <a:p>
            <a:r>
              <a:rPr lang="en-US" altLang="ja-JP"/>
              <a:t>Cultural dimensions differ from country to country.</a:t>
            </a:r>
          </a:p>
          <a:p>
            <a:r>
              <a:rPr lang="en-US" altLang="ja-JP"/>
              <a:t>Even within Asia, each nation has its own unique culture and values.</a:t>
            </a:r>
          </a:p>
          <a:p>
            <a:r>
              <a:rPr lang="en-US" altLang="ja-JP"/>
              <a:t>Understanding these differences helps us communicate and live together more effectively.</a:t>
            </a:r>
          </a:p>
          <a:p>
            <a:endParaRPr kumimoji="1" lang="en-US" altLang="ja-JP"/>
          </a:p>
          <a:p>
            <a:r>
              <a:rPr lang="en-US" altLang="ja-JP" sz="1200" b="1"/>
              <a:t>Respect each culture for what makes it unique.</a:t>
            </a:r>
          </a:p>
          <a:p>
            <a:r>
              <a:rPr lang="en-US" altLang="ja-JP" sz="1200" b="1"/>
              <a:t>Diversity is what makes our world interesting and connected.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68D9-C58D-4382-8256-8DB597ED451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44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CB3E3-EAF6-87A4-A436-0BB865FF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3F55B-5107-ABFA-AD3C-ED8316968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BCEF92-4AD3-5AC8-D64C-7B67E9A3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5E939-B356-3B3D-AABF-62C4AAE9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9BA6C7-6205-CC19-45F7-633D099A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40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C0E58-DA08-7DA7-DA42-7AF5609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F8A386-25B5-617D-023A-8069740D0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108D0D-8393-2778-33B1-E7E81590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AB8B0-A262-3947-BF11-CC475C44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322811-0637-40B9-DB80-411847A5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5CBD6A1-DD0A-7A67-F60C-BB85183D8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5414DC-C12C-040D-41A3-6866F3215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333928-1E15-61C5-50FE-641CB7ED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30AC05-B419-EF71-F1CD-EA253416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51E022-7A51-E332-5FB2-A7A189BD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62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EC3435-EC77-3FE6-819D-109A1E24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9BD911-04C7-AE0B-E87C-86C05333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25D6F-C95A-93FE-40B0-E44AE1F4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DEBEEF-7C98-FDE9-569B-5FDC0312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B6DF00-7DD8-7828-203A-67E0A876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38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D3ADB-CA4D-D66B-7E1B-D9F8998D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34C087-1D1F-85CD-3D8D-0938FBA3A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749441-1395-B308-FC00-53F9594B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40FCAE-2C46-74CB-17A2-238423AE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63C9E4-FC6E-5BA3-21D4-C62714DB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1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EE961-5B28-800B-375F-21742301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631C32-EBDF-DA48-837A-A47A062A3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275896-3FE2-BE25-E028-20B0355A5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757E8A-BACB-75E6-DDAA-A4FB5CC6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98D0BA-80CB-EB42-142D-9CD8FCE2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032A96-A6EE-84EF-450C-897FAAFB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1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9E9A9-E85D-4F6C-EC74-7C8451E3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47516A-3EA3-3640-86F1-7A5E5901F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738DF3-AAD1-D313-6988-6ED1CBB0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FB1E38-6D0E-53AB-19F9-7D65AE8FF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C3AD15B-987D-1D0E-824A-2B9AE3424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D4BD10-0215-6212-D528-6ACFE2F2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F7608BC-417F-8E7E-EE99-DA8DB69C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6E0F65-17A0-7BF4-7A99-55DCEB53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99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76B54B-F713-3607-0F05-213FD0F9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E54460-8BCF-A30A-78AB-C97DACA0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D766F2-C2A1-BEF9-8B74-9EAA1E55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143903-FBDE-8290-A665-DAFC85D4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83DA81-DE64-8413-B3EA-DAFEC3BD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A0F02F-AFE4-2C38-78AF-2F818C08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25742-4EDB-AE07-945D-4C8A1FE5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89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EFD137-9518-CCBB-8A2F-F8E2E8EF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B631B2-3230-107E-C97D-F2EBC863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DDBD46-8DD7-55E8-7A66-4F772D90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FF19AB-C414-FB46-280C-6C96A139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0C8B64-63A1-5AF9-C3D7-4440C9C6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BB6215-DCA9-7F09-6FD0-D88CEF18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5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1E5D16-A18C-05E7-B057-38B1DF7E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9C1777-AA22-12D1-D1B2-0C633A6CA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1C484E-2663-029D-5545-6415B8F43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3A7F72-ABE2-5C6B-645A-B8078789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ABE289-0B38-AEA4-E18B-1FB07C5C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E24F6C-78AC-9F0B-ECD8-27A13C51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32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C81E32-7F19-BBEE-DA48-A672EEB8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E563DE-CE29-5FA3-AB8B-1C89D329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48EE8-EA8E-2D42-94DD-EB776736E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CEB7-1350-4E8B-9127-B47980611EB6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71004-7A08-9679-26DF-958B4068A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C6559B-E00A-2638-55F1-E4FA976E4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59F5-737B-4011-BFB3-E8807942F5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8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2B694F-70A6-D6F9-052D-6EB08BFF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737360"/>
            <a:ext cx="9231410" cy="2427156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5500">
                <a:latin typeface="Cambria Math" panose="02040503050406030204" pitchFamily="18" charset="0"/>
              </a:rPr>
              <a:t>Introducing </a:t>
            </a:r>
            <a:r>
              <a:rPr lang="en-US" altLang="ja-JP" sz="5500">
                <a:latin typeface="Cambria Math" panose="02040503050406030204" pitchFamily="18" charset="0"/>
              </a:rPr>
              <a:t>C</a:t>
            </a:r>
            <a:r>
              <a:rPr kumimoji="1" lang="en-US" altLang="ja-JP" sz="5500">
                <a:latin typeface="Cambria Math" panose="02040503050406030204" pitchFamily="18" charset="0"/>
              </a:rPr>
              <a:t>hina culture</a:t>
            </a:r>
            <a:br>
              <a:rPr kumimoji="1" lang="en-US" altLang="ja-JP" sz="5500">
                <a:latin typeface="Cambria Math" panose="02040503050406030204" pitchFamily="18" charset="0"/>
              </a:rPr>
            </a:br>
            <a:endParaRPr kumimoji="1" lang="ja-JP" altLang="en-US" sz="5500">
              <a:latin typeface="Cambria Math" panose="020405030504060302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0B6477-BD1B-4F2B-16D3-51DEEA96D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5"/>
            <a:ext cx="8230234" cy="105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kumimoji="1" lang="en-US" altLang="ja-JP" err="1">
                <a:ea typeface="游ゴシック"/>
              </a:rPr>
              <a:t>Yurara</a:t>
            </a:r>
            <a:r>
              <a:rPr kumimoji="1" lang="en-US" altLang="ja-JP">
                <a:ea typeface="游ゴシック"/>
              </a:rPr>
              <a:t>, Koharu</a:t>
            </a:r>
            <a:r>
              <a:rPr lang="en-US" altLang="ja-JP">
                <a:ea typeface="游ゴシック"/>
              </a:rPr>
              <a:t>    11/7    intercultural communication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52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9A783-AB2D-74DB-5959-2315687D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>
                <a:ea typeface="游ゴシック Light"/>
              </a:rPr>
              <a:t>Reflection </a:t>
            </a:r>
            <a:endParaRPr kumimoji="1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5FC856E-CBDA-7AE2-DBFE-C296F5382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37559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B53AE7-A4BD-582C-5C5F-2944722DE402}"/>
              </a:ext>
            </a:extLst>
          </p:cNvPr>
          <p:cNvSpPr/>
          <p:nvPr/>
        </p:nvSpPr>
        <p:spPr>
          <a:xfrm>
            <a:off x="5667375" y="3579056"/>
            <a:ext cx="495300" cy="19740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23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17D93-339A-FA16-AFEA-79D5FF27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7" y="2928917"/>
            <a:ext cx="3133341" cy="813899"/>
          </a:xfrm>
        </p:spPr>
        <p:txBody>
          <a:bodyPr>
            <a:normAutofit/>
          </a:bodyPr>
          <a:lstStyle/>
          <a:p>
            <a:pPr algn="r"/>
            <a:r>
              <a:rPr kumimoji="1" lang="en-US" sz="4800" b="1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8664-0D2E-CF33-87D8-95A40673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815" y="1159774"/>
            <a:ext cx="6409942" cy="46226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22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3200" b="1">
                <a:solidFill>
                  <a:schemeClr val="accent2">
                    <a:lumMod val="50000"/>
                  </a:schemeClr>
                </a:solidFill>
              </a:rPr>
              <a:t>Key takeaways </a:t>
            </a:r>
            <a:endParaRPr kumimoji="1" lang="en-US" sz="32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ja-JP" sz="2200" b="1"/>
              <a:t>Cultural dimensions is different.</a:t>
            </a:r>
          </a:p>
          <a:p>
            <a:r>
              <a:rPr lang="en-US" altLang="ja-JP" sz="2200" b="1"/>
              <a:t>Each nation has its own culture and values.</a:t>
            </a:r>
          </a:p>
          <a:p>
            <a:r>
              <a:rPr lang="en-US" altLang="ja-JP" sz="2200" b="1"/>
              <a:t>Understanding these differences helps us.</a:t>
            </a:r>
          </a:p>
          <a:p>
            <a:pPr marL="0" indent="0">
              <a:buNone/>
            </a:pPr>
            <a:r>
              <a:rPr lang="en-US" altLang="ja-JP" sz="3200" b="1">
                <a:solidFill>
                  <a:schemeClr val="accent2">
                    <a:lumMod val="50000"/>
                  </a:schemeClr>
                </a:solidFill>
              </a:rPr>
              <a:t> Final thought </a:t>
            </a:r>
          </a:p>
          <a:p>
            <a:r>
              <a:rPr lang="en-US" altLang="ja-JP" sz="2200" b="1"/>
              <a:t>Respect each culture for what makes it unique.</a:t>
            </a:r>
          </a:p>
          <a:p>
            <a:r>
              <a:rPr lang="en-US" altLang="ja-JP" sz="2400" b="1"/>
              <a:t>Diversity is what makes our world interesting and connected.</a:t>
            </a:r>
            <a:endParaRPr lang="en-US" altLang="ja-JP" sz="2200" b="1"/>
          </a:p>
        </p:txBody>
      </p:sp>
    </p:spTree>
    <p:extLst>
      <p:ext uri="{BB962C8B-B14F-4D97-AF65-F5344CB8AC3E}">
        <p14:creationId xmlns:p14="http://schemas.microsoft.com/office/powerpoint/2010/main" val="32500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48F63F7-DA56-FCBE-2709-65914B68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744" y="3324769"/>
            <a:ext cx="7813118" cy="1213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kumimoji="1" lang="en-US" altLang="ja-JP" sz="6000" kern="120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for listening!! </a:t>
            </a:r>
          </a:p>
        </p:txBody>
      </p:sp>
    </p:spTree>
    <p:extLst>
      <p:ext uri="{BB962C8B-B14F-4D97-AF65-F5344CB8AC3E}">
        <p14:creationId xmlns:p14="http://schemas.microsoft.com/office/powerpoint/2010/main" val="2930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3C3060-CE88-6C2F-ACFA-65277686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ja-JP" altLang="en-US" sz="5600">
                <a:ea typeface="游ゴシック Light"/>
              </a:rPr>
              <a:t>Overview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93A980-6A84-3D40-DD8D-B548C45D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071" y="169098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>
                <a:ea typeface="游ゴシック"/>
              </a:rPr>
              <a:t>Introduction</a:t>
            </a:r>
            <a:endParaRPr lang="ja-JP" altLang="en-US">
              <a:ea typeface="游ゴシック" panose="020B0400000000000000" pitchFamily="34" charset="-128"/>
            </a:endParaRPr>
          </a:p>
          <a:p>
            <a:r>
              <a:rPr lang="ja-JP">
                <a:latin typeface="游ゴシック"/>
                <a:ea typeface="游ゴシック"/>
              </a:rPr>
              <a:t>Hofstede's Cultural Dimentions Overview</a:t>
            </a:r>
          </a:p>
          <a:p>
            <a:r>
              <a:rPr lang="ja-JP" altLang="en-US">
                <a:ea typeface="游ゴシック"/>
              </a:rPr>
              <a:t>Interview Findings</a:t>
            </a:r>
          </a:p>
          <a:p>
            <a:r>
              <a:rPr lang="ja-JP" altLang="en-US">
                <a:ea typeface="游ゴシック"/>
              </a:rPr>
              <a:t>Reflection </a:t>
            </a:r>
          </a:p>
          <a:p>
            <a:r>
              <a:rPr lang="ja-JP" altLang="en-US">
                <a:ea typeface="游ゴシック"/>
              </a:rPr>
              <a:t>Conclusion</a:t>
            </a:r>
          </a:p>
          <a:p>
            <a:endParaRPr lang="ja-JP" altLang="en-US" sz="240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764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65C4E2-1B3D-9779-1334-712FFB91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6" y="1033371"/>
            <a:ext cx="4342463" cy="1060787"/>
          </a:xfrm>
        </p:spPr>
        <p:txBody>
          <a:bodyPr>
            <a:normAutofit/>
          </a:bodyPr>
          <a:lstStyle/>
          <a:p>
            <a:r>
              <a:rPr lang="en-US" altLang="ja-JP" sz="5400" b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ja-JP" altLang="en-US" sz="5400" b="1">
              <a:solidFill>
                <a:schemeClr val="accent2"/>
              </a:solidFill>
              <a:latin typeface="Cambria" panose="02040503050406030204" pitchFamily="18" charset="0"/>
              <a:ea typeface="游ゴシック Ligh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AA39F4-2048-161B-1C6A-1EC7BC432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96" r="17947" b="1"/>
          <a:stretch>
            <a:fillRect/>
          </a:stretch>
        </p:blipFill>
        <p:spPr>
          <a:xfrm>
            <a:off x="1285240" y="1400515"/>
            <a:ext cx="4164244" cy="403677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F5761B-2870-DDEA-946F-12FF0F8E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246" y="2394807"/>
            <a:ext cx="5077635" cy="2340682"/>
          </a:xfrm>
        </p:spPr>
        <p:txBody>
          <a:bodyPr anchor="t">
            <a:noAutofit/>
          </a:bodyPr>
          <a:lstStyle/>
          <a:p>
            <a:r>
              <a:rPr lang="en-US" altLang="ja-JP" b="1">
                <a:ea typeface="游ゴシック"/>
              </a:rPr>
              <a:t>About interviewee</a:t>
            </a:r>
          </a:p>
          <a:p>
            <a:pPr marL="0" indent="0">
              <a:buNone/>
            </a:pPr>
            <a:r>
              <a:rPr lang="en-US" altLang="ja-JP" sz="2400" b="1">
                <a:ea typeface="游ゴシック"/>
              </a:rPr>
              <a:t>Name: Tony</a:t>
            </a:r>
          </a:p>
          <a:p>
            <a:pPr marL="0" indent="0">
              <a:buNone/>
            </a:pPr>
            <a:r>
              <a:rPr kumimoji="1" lang="en-US" altLang="ja-JP" sz="2400" b="1">
                <a:ea typeface="游ゴシック"/>
              </a:rPr>
              <a:t>From: China</a:t>
            </a:r>
            <a:endParaRPr lang="en-US" altLang="ja-JP" sz="2400" b="1">
              <a:ea typeface="游ゴシック"/>
            </a:endParaRPr>
          </a:p>
          <a:p>
            <a:pPr marL="0" indent="0">
              <a:buNone/>
            </a:pPr>
            <a:r>
              <a:rPr lang="en-US" altLang="ja-JP" sz="2400" b="1">
                <a:ea typeface="游ゴシック"/>
              </a:rPr>
              <a:t>Major: Computer science</a:t>
            </a:r>
          </a:p>
          <a:p>
            <a:pPr marL="0" indent="0">
              <a:buNone/>
            </a:pPr>
            <a:r>
              <a:rPr lang="en-US" altLang="ja-JP" sz="2400" b="1">
                <a:ea typeface="游ゴシック"/>
              </a:rPr>
              <a:t>           3</a:t>
            </a:r>
            <a:r>
              <a:rPr lang="en-US" altLang="ja-JP" sz="2400" b="1" baseline="30000">
                <a:ea typeface="游ゴシック"/>
              </a:rPr>
              <a:t>rd</a:t>
            </a:r>
            <a:r>
              <a:rPr lang="en-US" altLang="ja-JP" sz="2400" b="1">
                <a:ea typeface="游ゴシック"/>
              </a:rPr>
              <a:t> student</a:t>
            </a:r>
          </a:p>
        </p:txBody>
      </p:sp>
    </p:spTree>
    <p:extLst>
      <p:ext uri="{BB962C8B-B14F-4D97-AF65-F5344CB8AC3E}">
        <p14:creationId xmlns:p14="http://schemas.microsoft.com/office/powerpoint/2010/main" val="27337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80816D4-4D21-C0EB-AF8A-436622F5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ja-JP" altLang="en-US" sz="4600">
                <a:ea typeface="游ゴシック Light"/>
              </a:rPr>
              <a:t>Hofstede's Cultural Dimentions Overview</a:t>
            </a:r>
            <a:endParaRPr kumimoji="1" lang="ja-JP" altLang="en-US" sz="4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D66F1A8A-A854-3658-A5D6-BA44AE7A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39" y="1032438"/>
            <a:ext cx="6354991" cy="48773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>
                <a:ea typeface="游ゴシック"/>
              </a:rPr>
              <a:t>Power distance index(PDI)</a:t>
            </a:r>
          </a:p>
          <a:p>
            <a:r>
              <a:rPr lang="ja-JP" altLang="en-US">
                <a:ea typeface="游ゴシック"/>
              </a:rPr>
              <a:t>Individualism &amp; collectivism(IDV)</a:t>
            </a:r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Masculinity &amp; Femininity(MAS)</a:t>
            </a:r>
          </a:p>
          <a:p>
            <a:r>
              <a:rPr lang="ja-JP" altLang="en-US">
                <a:ea typeface="游ゴシック"/>
              </a:rPr>
              <a:t>Uncertainty avoidance index(UAI)</a:t>
            </a:r>
          </a:p>
          <a:p>
            <a:r>
              <a:rPr lang="ja-JP" altLang="en-US">
                <a:ea typeface="游ゴシック"/>
              </a:rPr>
              <a:t>Long-term &amp; Short-term Orientation(LTO)</a:t>
            </a:r>
          </a:p>
        </p:txBody>
      </p:sp>
    </p:spTree>
    <p:extLst>
      <p:ext uri="{BB962C8B-B14F-4D97-AF65-F5344CB8AC3E}">
        <p14:creationId xmlns:p14="http://schemas.microsoft.com/office/powerpoint/2010/main" val="78388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702275-83FA-8364-933A-FD27AA37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5600"/>
              <a:t>Interview Findings</a:t>
            </a:r>
            <a:endParaRPr kumimoji="1" lang="ja-JP" altLang="en-US" sz="5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1CB12-FA79-8A0D-0FBB-72404413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652" y="1646871"/>
            <a:ext cx="6585760" cy="3383565"/>
          </a:xfrm>
        </p:spPr>
        <p:txBody>
          <a:bodyPr anchor="ctr">
            <a:normAutofit/>
          </a:bodyPr>
          <a:lstStyle/>
          <a:p>
            <a:r>
              <a:rPr lang="en-US" altLang="ja-JP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a typeface="游ゴシック"/>
              </a:rPr>
              <a:t>Power Distance Index</a:t>
            </a:r>
            <a:endParaRPr lang="en-US" altLang="ja-JP" sz="2400" b="1">
              <a:ln w="22225">
                <a:solidFill>
                  <a:srgbClr val="ED7D31"/>
                </a:solidFill>
                <a:prstDash val="solid"/>
              </a:ln>
              <a:solidFill>
                <a:schemeClr val="accent2"/>
              </a:solidFill>
              <a:ea typeface="游ゴシック"/>
            </a:endParaRP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A: High Power distance.</a:t>
            </a: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Basically</a:t>
            </a:r>
            <a:r>
              <a:rPr kumimoji="1" lang="en-US" altLang="ja-JP" sz="2400">
                <a:ea typeface="游ゴシック"/>
              </a:rPr>
              <a:t>, in China the boss respects employee’s opinion, but </a:t>
            </a:r>
            <a:r>
              <a:rPr kumimoji="1" lang="en-US" altLang="ja-JP" sz="2400" i="1">
                <a:ea typeface="游ゴシック"/>
              </a:rPr>
              <a:t>some</a:t>
            </a:r>
            <a:r>
              <a:rPr lang="en-US" altLang="ja-JP" sz="2400" i="1">
                <a:ea typeface="游ゴシック"/>
              </a:rPr>
              <a:t>one</a:t>
            </a:r>
            <a:r>
              <a:rPr lang="en-US" altLang="ja-JP" sz="2400">
                <a:ea typeface="游ゴシック"/>
              </a:rPr>
              <a:t> is</a:t>
            </a:r>
            <a:r>
              <a:rPr kumimoji="1" lang="en-US" altLang="ja-JP" sz="2400">
                <a:ea typeface="游ゴシック"/>
              </a:rPr>
              <a:t> more respected.</a:t>
            </a:r>
            <a:endParaRPr lang="en-US" altLang="ja-JP" sz="2400">
              <a:ea typeface="游ゴシック"/>
            </a:endParaRPr>
          </a:p>
          <a:p>
            <a:pPr marL="0" indent="0">
              <a:buNone/>
            </a:pPr>
            <a:endParaRPr lang="en-US" altLang="ja-JP" sz="2400"/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Compared to Japan </a:t>
            </a: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Higher than Japan</a:t>
            </a:r>
          </a:p>
          <a:p>
            <a:pPr marL="0" indent="0">
              <a:buNone/>
            </a:pPr>
            <a:endParaRPr lang="en-US" altLang="ja-JP" sz="2400"/>
          </a:p>
        </p:txBody>
      </p:sp>
      <p:pic>
        <p:nvPicPr>
          <p:cNvPr id="4" name="Picture 3" descr="お金持ち イラストのかわいい手書き無料フリー素材まとめ - ONWAイラスト">
            <a:extLst>
              <a:ext uri="{FF2B5EF4-FFF2-40B4-BE49-F238E27FC236}">
                <a16:creationId xmlns:a16="http://schemas.microsoft.com/office/drawing/2014/main" id="{34E9A882-B0F0-05C8-E228-12FDF126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61" y="3358604"/>
            <a:ext cx="2950642" cy="28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男性の顔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D782AF9C-F9FA-C106-82B8-F812822C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1410905"/>
            <a:ext cx="4032621" cy="4032621"/>
          </a:xfrm>
          <a:prstGeom prst="rect">
            <a:avLst/>
          </a:prstGeom>
        </p:spPr>
      </p:pic>
      <p:sp>
        <p:nvSpPr>
          <p:cNvPr id="16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F84460-194E-5E63-8A2F-7B916CAE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804" y="2080451"/>
            <a:ext cx="5548902" cy="26935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lphaUcPeriod"/>
            </a:pPr>
            <a:r>
              <a:rPr lang="en-US" altLang="ja-JP" sz="2400">
                <a:ea typeface="游ゴシック"/>
              </a:rPr>
              <a:t>Collectivism.</a:t>
            </a: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Ex; Working with person has ability, we can success more easily.</a:t>
            </a: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Compared to Japan;</a:t>
            </a:r>
          </a:p>
          <a:p>
            <a:pPr marL="0" indent="0">
              <a:buNone/>
            </a:pPr>
            <a:r>
              <a:rPr lang="en-US" altLang="ja-JP" sz="2400">
                <a:ea typeface="游ゴシック"/>
              </a:rPr>
              <a:t>Same. Japanese education policy is cooperative</a:t>
            </a:r>
          </a:p>
          <a:p>
            <a:pPr marL="0" indent="0">
              <a:buNone/>
            </a:pPr>
            <a:endParaRPr kumimoji="1" lang="ja-JP" altLang="en-US" sz="24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6B7E94-A2E6-62B6-DA5F-171186180950}"/>
              </a:ext>
            </a:extLst>
          </p:cNvPr>
          <p:cNvSpPr txBox="1"/>
          <p:nvPr/>
        </p:nvSpPr>
        <p:spPr>
          <a:xfrm>
            <a:off x="5661204" y="1183495"/>
            <a:ext cx="554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a typeface="游ゴシック"/>
              </a:rPr>
              <a:t>Individualism &amp; Collectivism</a:t>
            </a:r>
          </a:p>
        </p:txBody>
      </p:sp>
    </p:spTree>
    <p:extLst>
      <p:ext uri="{BB962C8B-B14F-4D97-AF65-F5344CB8AC3E}">
        <p14:creationId xmlns:p14="http://schemas.microsoft.com/office/powerpoint/2010/main" val="7028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9F111B1-524F-1BAA-5C84-91F5F970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77" y="1233012"/>
            <a:ext cx="9702195" cy="12148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kumimoji="1" lang="en-US" altLang="ja-JP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Masculinity&amp; </a:t>
            </a:r>
            <a:r>
              <a:rPr lang="en-US" altLang="ja-JP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Femininity</a:t>
            </a:r>
            <a:endParaRPr kumimoji="1" lang="en-US" altLang="ja-JP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4BF0021-0D07-B079-82AD-D6353E45BE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8581" y="2689826"/>
            <a:ext cx="5923521" cy="25473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b="1">
                <a:solidFill>
                  <a:schemeClr val="accent5"/>
                </a:solidFill>
                <a:ea typeface="Meiryo UI"/>
              </a:rPr>
              <a:t>Sum</a:t>
            </a:r>
            <a:r>
              <a:rPr lang="en-US" altLang="ja-JP" b="1">
                <a:ea typeface="Meiryo UI"/>
              </a:rPr>
              <a:t> Masculinity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b="1">
                <a:solidFill>
                  <a:schemeClr val="accent2">
                    <a:lumMod val="50000"/>
                  </a:schemeClr>
                </a:solidFill>
                <a:ea typeface="Meiryo UI"/>
              </a:rPr>
              <a:t>Ex.</a:t>
            </a:r>
            <a:r>
              <a:rPr lang="en-US" altLang="ja-JP" b="1">
                <a:ea typeface="Meiryo UI"/>
              </a:rPr>
              <a:t> Hard working is important.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ja-JP" b="1">
                <a:solidFill>
                  <a:schemeClr val="accent6">
                    <a:lumMod val="75000"/>
                  </a:schemeClr>
                </a:solidFill>
                <a:ea typeface="Meiryo UI"/>
              </a:rPr>
              <a:t>Compared to Japan;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ja-JP" altLang="en-US" b="1">
                <a:ea typeface="Meiryo UI"/>
              </a:rPr>
              <a:t>　</a:t>
            </a:r>
            <a:r>
              <a:rPr lang="en-US" altLang="ja-JP" b="1">
                <a:ea typeface="Meiryo UI"/>
              </a:rPr>
              <a:t>MAS really related to success</a:t>
            </a:r>
          </a:p>
          <a:p>
            <a:endParaRPr lang="ja-JP" altLang="en-US" b="1">
              <a:ea typeface="游ゴシック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A8FD892-7DC8-9D59-CFDA-17EB0A78D9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87" t="13210" r="56564" b="7086"/>
          <a:stretch>
            <a:fillRect/>
          </a:stretch>
        </p:blipFill>
        <p:spPr>
          <a:xfrm>
            <a:off x="7919920" y="2293634"/>
            <a:ext cx="2821405" cy="39173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BDD4A7-FF22-867A-A3E8-BD11CE5DAED5}"/>
              </a:ext>
            </a:extLst>
          </p:cNvPr>
          <p:cNvSpPr/>
          <p:nvPr/>
        </p:nvSpPr>
        <p:spPr>
          <a:xfrm>
            <a:off x="10414306" y="2094896"/>
            <a:ext cx="65403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8BDAF8-24A8-81B6-9A8D-EC4AF92C1B6D}"/>
              </a:ext>
            </a:extLst>
          </p:cNvPr>
          <p:cNvSpPr txBox="1"/>
          <p:nvPr/>
        </p:nvSpPr>
        <p:spPr>
          <a:xfrm>
            <a:off x="8856850" y="1903912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MAS rate</a:t>
            </a:r>
          </a:p>
        </p:txBody>
      </p:sp>
    </p:spTree>
    <p:extLst>
      <p:ext uri="{BB962C8B-B14F-4D97-AF65-F5344CB8AC3E}">
        <p14:creationId xmlns:p14="http://schemas.microsoft.com/office/powerpoint/2010/main" val="36276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BBBBDE-142D-7657-B7AE-CC3C135B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32" y="2806128"/>
            <a:ext cx="4962287" cy="39494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kumimoji="1" lang="en-US" altLang="ja-JP">
                <a:ln w="0"/>
                <a:ea typeface="游ゴシック"/>
              </a:rPr>
              <a:t>Q:</a:t>
            </a:r>
            <a:r>
              <a:rPr lang="en-US" altLang="ja-JP">
                <a:ln w="0"/>
                <a:ea typeface="游ゴシック"/>
              </a:rPr>
              <a:t> Would you rather eat your favorite food every day or try something new?</a:t>
            </a:r>
          </a:p>
          <a:p>
            <a:pPr marL="0" indent="0">
              <a:buNone/>
            </a:pPr>
            <a:endParaRPr lang="en-US" altLang="ja-JP">
              <a:ln w="0"/>
              <a:ea typeface="游ゴシック"/>
            </a:endParaRPr>
          </a:p>
          <a:p>
            <a:pPr marL="0" indent="0">
              <a:buNone/>
            </a:pPr>
            <a:r>
              <a:rPr lang="en-US" altLang="ja-JP">
                <a:ln w="0"/>
                <a:ea typeface="游ゴシック"/>
              </a:rPr>
              <a:t>A: Try something new.</a:t>
            </a:r>
            <a:endParaRPr lang="en-US">
              <a:ea typeface="游ゴシック"/>
            </a:endParaRPr>
          </a:p>
          <a:p>
            <a:pPr marL="0" indent="0">
              <a:buNone/>
            </a:pPr>
            <a:endParaRPr lang="en-US" altLang="ja-JP">
              <a:ln w="0"/>
              <a:ea typeface="游ゴシック"/>
            </a:endParaRPr>
          </a:p>
          <a:p>
            <a:pPr marL="0" indent="0">
              <a:buNone/>
            </a:pPr>
            <a:r>
              <a:rPr lang="en-US" altLang="ja-JP">
                <a:ln w="0"/>
                <a:ea typeface="游ゴシック"/>
              </a:rPr>
              <a:t>Compared Japan: Lower than Japan</a:t>
            </a:r>
            <a:endParaRPr lang="en-US">
              <a:ea typeface="游ゴシック"/>
            </a:endParaRPr>
          </a:p>
          <a:p>
            <a:pPr marL="0" indent="0">
              <a:buNone/>
            </a:pPr>
            <a:endParaRPr lang="en-US" altLang="ja-JP">
              <a:ln w="0"/>
              <a:ea typeface="游ゴシック"/>
            </a:endParaRPr>
          </a:p>
          <a:p>
            <a:pPr marL="0" indent="0">
              <a:buNone/>
            </a:pPr>
            <a:endParaRPr lang="en-US" altLang="ja-JP">
              <a:ln w="0"/>
              <a:ea typeface="游ゴシック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74C0B5D-25D4-4B13-2F8A-B28C5E6D4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" r="3145" b="-2"/>
          <a:stretch>
            <a:fillRect/>
          </a:stretch>
        </p:blipFill>
        <p:spPr>
          <a:xfrm>
            <a:off x="6244747" y="1443480"/>
            <a:ext cx="4616757" cy="4450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EB168-336C-DA0C-1CCE-4E8E3FF2DF2E}"/>
              </a:ext>
            </a:extLst>
          </p:cNvPr>
          <p:cNvSpPr txBox="1"/>
          <p:nvPr/>
        </p:nvSpPr>
        <p:spPr>
          <a:xfrm>
            <a:off x="6885609" y="1082262"/>
            <a:ext cx="4478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游ゴシック"/>
              </a:rPr>
              <a:t>Bad                                  Good</a:t>
            </a:r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18A63D-A978-64C2-3669-D84D02698977}"/>
              </a:ext>
            </a:extLst>
          </p:cNvPr>
          <p:cNvSpPr txBox="1"/>
          <p:nvPr/>
        </p:nvSpPr>
        <p:spPr>
          <a:xfrm>
            <a:off x="478934" y="1420214"/>
            <a:ext cx="520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a typeface="游ゴシック"/>
              </a:rPr>
              <a:t>Uncertainty Avoidance Index</a:t>
            </a:r>
            <a:endParaRPr lang="en-US" altLang="ja-JP" sz="2800" b="1">
              <a:ln w="22225">
                <a:solidFill>
                  <a:srgbClr val="ED7D31"/>
                </a:solidFill>
                <a:prstDash val="solid"/>
              </a:ln>
              <a:solidFill>
                <a:schemeClr val="accent2"/>
              </a:solidFill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91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F3E115-6884-8D45-DEDC-910691D2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183" y="2599411"/>
            <a:ext cx="6123267" cy="3168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2400" b="1">
                <a:solidFill>
                  <a:schemeClr val="accent5"/>
                </a:solidFill>
              </a:rPr>
              <a:t>Sum</a:t>
            </a:r>
            <a:r>
              <a:rPr kumimoji="1" lang="en-US" altLang="ja-JP" sz="2400" b="1"/>
              <a:t> Long term</a:t>
            </a:r>
          </a:p>
          <a:p>
            <a:pPr marL="0" indent="0">
              <a:buNone/>
            </a:pPr>
            <a:r>
              <a:rPr lang="en-US" altLang="ja-JP" sz="2400" b="1">
                <a:solidFill>
                  <a:schemeClr val="accent2">
                    <a:lumMod val="50000"/>
                  </a:schemeClr>
                </a:solidFill>
              </a:rPr>
              <a:t>Ex. </a:t>
            </a:r>
            <a:r>
              <a:rPr lang="en-US" altLang="ja-JP" sz="2400" b="1"/>
              <a:t>Invest and start new business to earn more money.</a:t>
            </a:r>
          </a:p>
          <a:p>
            <a:pPr marL="0" indent="0">
              <a:buNone/>
            </a:pPr>
            <a:r>
              <a:rPr lang="en-US" altLang="ja-JP" sz="2400" b="1">
                <a:solidFill>
                  <a:schemeClr val="accent6">
                    <a:lumMod val="75000"/>
                  </a:schemeClr>
                </a:solidFill>
              </a:rPr>
              <a:t>Compared to Japan; </a:t>
            </a:r>
          </a:p>
          <a:p>
            <a:pPr marL="0" indent="0">
              <a:buNone/>
            </a:pPr>
            <a:r>
              <a:rPr lang="en-US" altLang="ja-JP" sz="2400" b="1"/>
              <a:t>Long-term. Permanent employment system related to way of thinking about future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B57039-CD52-D002-050E-5819E6BE00E3}"/>
              </a:ext>
            </a:extLst>
          </p:cNvPr>
          <p:cNvSpPr txBox="1"/>
          <p:nvPr/>
        </p:nvSpPr>
        <p:spPr>
          <a:xfrm>
            <a:off x="5165183" y="920867"/>
            <a:ext cx="6786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Long-Term</a:t>
            </a:r>
            <a:r>
              <a:rPr lang="ja-JP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Cambria Math" panose="02040503050406030204" pitchFamily="18" charset="0"/>
              </a:rPr>
              <a:t> </a:t>
            </a:r>
            <a:r>
              <a:rPr lang="en-US" altLang="ja-JP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&amp; </a:t>
            </a:r>
          </a:p>
          <a:p>
            <a:r>
              <a:rPr lang="en-US" altLang="ja-JP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Short-Term Orientation</a:t>
            </a:r>
          </a:p>
        </p:txBody>
      </p:sp>
      <p:pic>
        <p:nvPicPr>
          <p:cNvPr id="1026" name="Picture 2" descr="Short long term」の4388点のロイヤリティフリー画像、写真素材、絵 | Shutterstock">
            <a:extLst>
              <a:ext uri="{FF2B5EF4-FFF2-40B4-BE49-F238E27FC236}">
                <a16:creationId xmlns:a16="http://schemas.microsoft.com/office/drawing/2014/main" id="{8DD0D10E-5416-FD6A-71E0-BF73159D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9"/>
          <a:stretch>
            <a:fillRect/>
          </a:stretch>
        </p:blipFill>
        <p:spPr bwMode="auto">
          <a:xfrm>
            <a:off x="772662" y="1979570"/>
            <a:ext cx="3750747" cy="30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テーマ</vt:lpstr>
      <vt:lpstr>Introducing China culture </vt:lpstr>
      <vt:lpstr>Overview</vt:lpstr>
      <vt:lpstr>Introduction</vt:lpstr>
      <vt:lpstr>Hofstede's Cultural Dimentions Overview</vt:lpstr>
      <vt:lpstr>Interview Findings</vt:lpstr>
      <vt:lpstr>PowerPoint Presentation</vt:lpstr>
      <vt:lpstr>Masculinity&amp; Femininity</vt:lpstr>
      <vt:lpstr>PowerPoint Presentation</vt:lpstr>
      <vt:lpstr>PowerPoint Presentation</vt:lpstr>
      <vt:lpstr>Reflection </vt:lpstr>
      <vt:lpstr>Conclusion</vt:lpstr>
      <vt:lpstr>Thank you for listening!!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Culture through Interviews using Hofstede’s Cultural Dimensions</dc:title>
  <dc:creator>SHINOMIYA YURARA</dc:creator>
  <cp:revision>1</cp:revision>
  <dcterms:created xsi:type="dcterms:W3CDTF">2025-11-03T22:26:28Z</dcterms:created>
  <dcterms:modified xsi:type="dcterms:W3CDTF">2025-11-07T21:30:57Z</dcterms:modified>
</cp:coreProperties>
</file>